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33CCCC"/>
    <a:srgbClr val="00FF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8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B3B3-2B42-1B7E-E120-FDFF352A6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34437-9F3E-7580-7CBA-890AEF627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D2E40-2F59-7FB1-D304-FCD2AC50E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BBF3F-EF20-61B1-B362-41A169F8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CBF2D-2E89-ED2D-27F6-6DB90C58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71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900FC-A3F6-4AE0-6717-A8AC5378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F427A-A5DB-A0A2-A315-D9189DB01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30999-3134-5E5A-DAE9-E008A365B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637BE-4B63-0C7B-070B-A97EEE30F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06FAF-7D68-6D9A-A5F5-DA7637A9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04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85039-66EC-629A-2EF5-EA4A4786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C7406-B3F0-AD3E-07E7-35D4544F5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9BF99-8EB5-9ECB-C557-72109025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54734-0C8F-EE27-14DF-5BAFCF64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58B8E-8A07-53C1-EAD5-F7062043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90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E3E3A-91D5-8D0D-FE77-08EB3E956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12BBA-78C8-EDD2-4F3C-A43C0EC09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F86F4-45BD-978E-7F1B-C99973DCF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DF958-D2B5-91EF-E37D-23276FA3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A876C-7728-1392-16A5-F75B45B4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AAB98-2EFD-201B-C5C8-AF6D9F19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785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3362-B5CB-F252-E6FC-87396D6CD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F9D56-4C6D-7007-B0CA-608CB0391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B871B9-66EF-C52C-27DB-3D690AE60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88B337-7B18-8153-464E-D88603C9F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29FA9-425E-39B8-5176-44FA195CC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BD27A4-9C24-1FA8-48B8-2EFE247CC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70C7F9-B9FA-CBC8-75C7-076345D4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D0486-3A6E-A1FF-C877-F9B6BEA3D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5FB25-8673-9306-7981-44CE1B93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9AA4CC-8C90-470B-8733-9BBFDDBB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B0B092-3B76-5CAC-792D-1E24F54E1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BED03-CF73-80AE-F069-20AA96D2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73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110D02-1A03-AA70-E61B-ABB9AA02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151730-E7C4-137F-3F84-B272A0F29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9E25E-3E45-6CE7-22C2-91D0E237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91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4D205-6F68-7C28-2DCA-B57EEB0A5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D1BFD-E1E7-BE2A-6678-51B38605C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3C111-86E5-E3B4-C91D-50531E4CC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6A161-D2EF-4EE4-C87A-54EDFB1F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66217-E751-8810-E3A4-EDFE01A5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5FC75-3840-1378-343A-3EF4538B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27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8A76-BD85-D7F4-FE86-D8A64A92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A002C8-8A4B-F9E0-CCAB-59EAE2630B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1A3C8-F693-D6A0-7AA5-B24798231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6B4A57-6748-AE3F-790E-4B2043ECD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D4BB3-3F44-930A-CA06-ACB0CA00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73E87-14DB-61B8-9B36-2E264C7D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14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D9EF-DB7E-8C1A-0710-0EC2DBB0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84A2FB-7AD6-CA83-CF75-24CFCB910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F6F37-470C-E06B-EC50-A04958333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AF907-26E8-E390-F56D-228C123B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D3451-7560-CE44-B342-AA03ADBE4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679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DE059-45A1-C192-A397-81EC74545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10FBDA-41E5-6FB1-235E-853845061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1BD92-5373-2258-0D09-F06D7DBC8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29B99-4BB5-8A9B-A6A7-0EE1F70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BA240-7788-3DD4-09F3-32EF324F0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91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26CB9-7C4B-49EE-92F6-C3588503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DA890-BCC5-3E19-89DE-C971BE6C6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ACC2E-28BF-5A0F-1569-3D23849B77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1F07A-8C1B-4A2B-B9DC-159645F06D7E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2DD7B-1725-E4E9-1694-0672B3DAC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80705-9172-F247-F3C5-7336D9A3A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AAE08-99CB-48DF-B833-485D255DB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75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B299DE44-E273-1B4C-BD84-19B274E4C572}"/>
              </a:ext>
            </a:extLst>
          </p:cNvPr>
          <p:cNvSpPr/>
          <p:nvPr/>
        </p:nvSpPr>
        <p:spPr>
          <a:xfrm>
            <a:off x="86737" y="930810"/>
            <a:ext cx="10847134" cy="564729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02E89C89-B3A6-51D6-519F-BF42B2E5C1EF}"/>
              </a:ext>
            </a:extLst>
          </p:cNvPr>
          <p:cNvSpPr/>
          <p:nvPr/>
        </p:nvSpPr>
        <p:spPr>
          <a:xfrm>
            <a:off x="5339027" y="1224523"/>
            <a:ext cx="4338623" cy="5557577"/>
          </a:xfrm>
          <a:custGeom>
            <a:avLst/>
            <a:gdLst>
              <a:gd name="connsiteX0" fmla="*/ 927430 w 4336887"/>
              <a:gd name="connsiteY0" fmla="*/ 738619 h 5548970"/>
              <a:gd name="connsiteX1" fmla="*/ 1993508 w 4336887"/>
              <a:gd name="connsiteY1" fmla="*/ 1687688 h 5548970"/>
              <a:gd name="connsiteX2" fmla="*/ 2968579 w 4336887"/>
              <a:gd name="connsiteY2" fmla="*/ 1899 h 5548970"/>
              <a:gd name="connsiteX3" fmla="*/ 4203669 w 4336887"/>
              <a:gd name="connsiteY3" fmla="*/ 1375666 h 5548970"/>
              <a:gd name="connsiteX4" fmla="*/ 3579623 w 4336887"/>
              <a:gd name="connsiteY4" fmla="*/ 2376739 h 5548970"/>
              <a:gd name="connsiteX5" fmla="*/ 3306603 w 4336887"/>
              <a:gd name="connsiteY5" fmla="*/ 3650831 h 5548970"/>
              <a:gd name="connsiteX6" fmla="*/ 2400871 w 4336887"/>
              <a:gd name="connsiteY6" fmla="*/ 3395146 h 5548970"/>
              <a:gd name="connsiteX7" fmla="*/ 3397610 w 4336887"/>
              <a:gd name="connsiteY7" fmla="*/ 2441743 h 5548970"/>
              <a:gd name="connsiteX8" fmla="*/ 4155999 w 4336887"/>
              <a:gd name="connsiteY8" fmla="*/ 3832845 h 5548970"/>
              <a:gd name="connsiteX9" fmla="*/ 4247005 w 4336887"/>
              <a:gd name="connsiteY9" fmla="*/ 1514342 h 5548970"/>
              <a:gd name="connsiteX10" fmla="*/ 3050918 w 4336887"/>
              <a:gd name="connsiteY10" fmla="*/ 1995377 h 5548970"/>
              <a:gd name="connsiteX11" fmla="*/ 2006509 w 4336887"/>
              <a:gd name="connsiteY11" fmla="*/ 1778695 h 5548970"/>
              <a:gd name="connsiteX12" fmla="*/ 1070440 w 4336887"/>
              <a:gd name="connsiteY12" fmla="*/ 2879442 h 5548970"/>
              <a:gd name="connsiteX13" fmla="*/ 29 w 4336887"/>
              <a:gd name="connsiteY13" fmla="*/ 3776507 h 5548970"/>
              <a:gd name="connsiteX14" fmla="*/ 1040105 w 4336887"/>
              <a:gd name="connsiteY14" fmla="*/ 4426555 h 5548970"/>
              <a:gd name="connsiteX15" fmla="*/ 2340200 w 4336887"/>
              <a:gd name="connsiteY15" fmla="*/ 3377812 h 5548970"/>
              <a:gd name="connsiteX16" fmla="*/ 2283862 w 4336887"/>
              <a:gd name="connsiteY16" fmla="*/ 4296545 h 5548970"/>
              <a:gd name="connsiteX17" fmla="*/ 4268673 w 4336887"/>
              <a:gd name="connsiteY17" fmla="*/ 5548970 h 554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336887" h="5548970">
                <a:moveTo>
                  <a:pt x="927430" y="738619"/>
                </a:moveTo>
                <a:cubicBezTo>
                  <a:pt x="1290373" y="1274547"/>
                  <a:pt x="1653317" y="1810475"/>
                  <a:pt x="1993508" y="1687688"/>
                </a:cubicBezTo>
                <a:cubicBezTo>
                  <a:pt x="2333699" y="1564901"/>
                  <a:pt x="2600219" y="53903"/>
                  <a:pt x="2968579" y="1899"/>
                </a:cubicBezTo>
                <a:cubicBezTo>
                  <a:pt x="3336939" y="-50105"/>
                  <a:pt x="4101828" y="979859"/>
                  <a:pt x="4203669" y="1375666"/>
                </a:cubicBezTo>
                <a:cubicBezTo>
                  <a:pt x="4305510" y="1771473"/>
                  <a:pt x="3729134" y="1997545"/>
                  <a:pt x="3579623" y="2376739"/>
                </a:cubicBezTo>
                <a:cubicBezTo>
                  <a:pt x="3430112" y="2755933"/>
                  <a:pt x="3503062" y="3481097"/>
                  <a:pt x="3306603" y="3650831"/>
                </a:cubicBezTo>
                <a:cubicBezTo>
                  <a:pt x="3110144" y="3820566"/>
                  <a:pt x="2385703" y="3596661"/>
                  <a:pt x="2400871" y="3395146"/>
                </a:cubicBezTo>
                <a:cubicBezTo>
                  <a:pt x="2416039" y="3193631"/>
                  <a:pt x="3105089" y="2368793"/>
                  <a:pt x="3397610" y="2441743"/>
                </a:cubicBezTo>
                <a:cubicBezTo>
                  <a:pt x="3690131" y="2514693"/>
                  <a:pt x="4014433" y="3987412"/>
                  <a:pt x="4155999" y="3832845"/>
                </a:cubicBezTo>
                <a:cubicBezTo>
                  <a:pt x="4297565" y="3678278"/>
                  <a:pt x="4431185" y="1820587"/>
                  <a:pt x="4247005" y="1514342"/>
                </a:cubicBezTo>
                <a:cubicBezTo>
                  <a:pt x="4062825" y="1208097"/>
                  <a:pt x="3424334" y="1951318"/>
                  <a:pt x="3050918" y="1995377"/>
                </a:cubicBezTo>
                <a:cubicBezTo>
                  <a:pt x="2677502" y="2039436"/>
                  <a:pt x="2336589" y="1631351"/>
                  <a:pt x="2006509" y="1778695"/>
                </a:cubicBezTo>
                <a:cubicBezTo>
                  <a:pt x="1676429" y="1926039"/>
                  <a:pt x="1404853" y="2546473"/>
                  <a:pt x="1070440" y="2879442"/>
                </a:cubicBezTo>
                <a:cubicBezTo>
                  <a:pt x="736027" y="3212411"/>
                  <a:pt x="5085" y="3518655"/>
                  <a:pt x="29" y="3776507"/>
                </a:cubicBezTo>
                <a:cubicBezTo>
                  <a:pt x="-5027" y="4034359"/>
                  <a:pt x="650077" y="4493004"/>
                  <a:pt x="1040105" y="4426555"/>
                </a:cubicBezTo>
                <a:cubicBezTo>
                  <a:pt x="1430133" y="4360106"/>
                  <a:pt x="2132907" y="3399480"/>
                  <a:pt x="2340200" y="3377812"/>
                </a:cubicBezTo>
                <a:cubicBezTo>
                  <a:pt x="2547493" y="3356144"/>
                  <a:pt x="1962450" y="3934685"/>
                  <a:pt x="2283862" y="4296545"/>
                </a:cubicBezTo>
                <a:cubicBezTo>
                  <a:pt x="2605274" y="4658405"/>
                  <a:pt x="3436973" y="5103687"/>
                  <a:pt x="4268673" y="554897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A049F3F-DAD0-9AF1-885B-A72BA9D23911}"/>
              </a:ext>
            </a:extLst>
          </p:cNvPr>
          <p:cNvSpPr/>
          <p:nvPr/>
        </p:nvSpPr>
        <p:spPr>
          <a:xfrm>
            <a:off x="4797622" y="4513835"/>
            <a:ext cx="1053179" cy="1040076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CDB4D96-A259-7256-80F6-086766846692}"/>
              </a:ext>
            </a:extLst>
          </p:cNvPr>
          <p:cNvSpPr/>
          <p:nvPr/>
        </p:nvSpPr>
        <p:spPr>
          <a:xfrm>
            <a:off x="4010171" y="2418176"/>
            <a:ext cx="544494" cy="1105081"/>
          </a:xfrm>
          <a:custGeom>
            <a:avLst/>
            <a:gdLst>
              <a:gd name="connsiteX0" fmla="*/ 33124 w 544494"/>
              <a:gd name="connsiteY0" fmla="*/ 0 h 1105081"/>
              <a:gd name="connsiteX1" fmla="*/ 54792 w 544494"/>
              <a:gd name="connsiteY1" fmla="*/ 455033 h 1105081"/>
              <a:gd name="connsiteX2" fmla="*/ 544494 w 544494"/>
              <a:gd name="connsiteY2" fmla="*/ 1105081 h 1105081"/>
              <a:gd name="connsiteX3" fmla="*/ 544494 w 544494"/>
              <a:gd name="connsiteY3" fmla="*/ 1105081 h 110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494" h="1105081">
                <a:moveTo>
                  <a:pt x="33124" y="0"/>
                </a:moveTo>
                <a:cubicBezTo>
                  <a:pt x="1344" y="135426"/>
                  <a:pt x="-30436" y="270853"/>
                  <a:pt x="54792" y="455033"/>
                </a:cubicBezTo>
                <a:cubicBezTo>
                  <a:pt x="140020" y="639213"/>
                  <a:pt x="544494" y="1105081"/>
                  <a:pt x="544494" y="1105081"/>
                </a:cubicBezTo>
                <a:lnTo>
                  <a:pt x="544494" y="1105081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A23AE52-F5EA-B1CE-B0A4-2C5C21278B9C}"/>
              </a:ext>
            </a:extLst>
          </p:cNvPr>
          <p:cNvSpPr/>
          <p:nvPr/>
        </p:nvSpPr>
        <p:spPr>
          <a:xfrm>
            <a:off x="4452939" y="3047538"/>
            <a:ext cx="1053179" cy="1040076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ABBBF12-A523-117B-1976-FB69A914997A}"/>
              </a:ext>
            </a:extLst>
          </p:cNvPr>
          <p:cNvSpPr txBox="1"/>
          <p:nvPr/>
        </p:nvSpPr>
        <p:spPr>
          <a:xfrm>
            <a:off x="5224930" y="2996734"/>
            <a:ext cx="1414170" cy="41549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Know-how of citizens 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engaging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CAE0FC-BDE1-EE87-E312-A569277CC799}"/>
              </a:ext>
            </a:extLst>
          </p:cNvPr>
          <p:cNvSpPr txBox="1"/>
          <p:nvPr/>
        </p:nvSpPr>
        <p:spPr>
          <a:xfrm>
            <a:off x="3506800" y="3271081"/>
            <a:ext cx="1234633" cy="41549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Number of citizens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engaging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D2704-90A4-CAF3-BE13-1D405038F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164" y="-60018"/>
            <a:ext cx="9070328" cy="47783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18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Map of the Climate Crisis Terrain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BBC02-8015-BE75-B9CE-18AEF0145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867" y="500025"/>
            <a:ext cx="9144000" cy="34131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1400" b="1" dirty="0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en-GB" sz="1400" b="1" dirty="0">
                <a:solidFill>
                  <a:srgbClr val="FF0000"/>
                </a:solidFill>
              </a:rPr>
              <a:t>The “Process” Path </a:t>
            </a:r>
            <a:r>
              <a:rPr lang="en-GB" sz="1400" b="1" dirty="0">
                <a:solidFill>
                  <a:schemeClr val="bg2">
                    <a:lumMod val="25000"/>
                  </a:schemeClr>
                </a:solidFill>
              </a:rPr>
              <a:t>/A “challenge parcourse” -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88756B5-C779-3B4C-D1FC-1D4EF95DE7A4}"/>
              </a:ext>
            </a:extLst>
          </p:cNvPr>
          <p:cNvSpPr/>
          <p:nvPr/>
        </p:nvSpPr>
        <p:spPr>
          <a:xfrm>
            <a:off x="4737400" y="2617737"/>
            <a:ext cx="122067" cy="147131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67834C-AC83-B43E-A067-76098A35B491}"/>
              </a:ext>
            </a:extLst>
          </p:cNvPr>
          <p:cNvSpPr/>
          <p:nvPr/>
        </p:nvSpPr>
        <p:spPr>
          <a:xfrm>
            <a:off x="6154143" y="1920106"/>
            <a:ext cx="90646" cy="11389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BB6B6A7-27EC-0DB8-E4E7-5C9609E910A0}"/>
              </a:ext>
            </a:extLst>
          </p:cNvPr>
          <p:cNvSpPr/>
          <p:nvPr/>
        </p:nvSpPr>
        <p:spPr>
          <a:xfrm>
            <a:off x="4569834" y="3526147"/>
            <a:ext cx="77284" cy="8667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326EA5-613D-8991-1591-337D1520627F}"/>
              </a:ext>
            </a:extLst>
          </p:cNvPr>
          <p:cNvSpPr/>
          <p:nvPr/>
        </p:nvSpPr>
        <p:spPr>
          <a:xfrm>
            <a:off x="9372067" y="5077488"/>
            <a:ext cx="194670" cy="171854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33036A-28B9-1EEE-9528-F6B5F643459C}"/>
              </a:ext>
            </a:extLst>
          </p:cNvPr>
          <p:cNvSpPr/>
          <p:nvPr/>
        </p:nvSpPr>
        <p:spPr>
          <a:xfrm>
            <a:off x="5164991" y="3342327"/>
            <a:ext cx="77284" cy="86673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3ADC85-F595-90F0-7B53-2F447FF4A587}"/>
              </a:ext>
            </a:extLst>
          </p:cNvPr>
          <p:cNvSpPr/>
          <p:nvPr/>
        </p:nvSpPr>
        <p:spPr>
          <a:xfrm>
            <a:off x="4951196" y="3656156"/>
            <a:ext cx="200793" cy="203682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0B3F3A-A4C1-1585-0FCB-41040305D4E0}"/>
              </a:ext>
            </a:extLst>
          </p:cNvPr>
          <p:cNvSpPr/>
          <p:nvPr/>
        </p:nvSpPr>
        <p:spPr>
          <a:xfrm>
            <a:off x="7160110" y="2916488"/>
            <a:ext cx="217215" cy="202815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3E2E0CC-F76B-24FE-3E62-05F2C1B3B5A1}"/>
              </a:ext>
            </a:extLst>
          </p:cNvPr>
          <p:cNvSpPr/>
          <p:nvPr/>
        </p:nvSpPr>
        <p:spPr>
          <a:xfrm>
            <a:off x="6270431" y="6028046"/>
            <a:ext cx="241238" cy="23829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52A4831-D087-5B8A-147A-B7EB4E14A3FE}"/>
              </a:ext>
            </a:extLst>
          </p:cNvPr>
          <p:cNvSpPr/>
          <p:nvPr/>
        </p:nvSpPr>
        <p:spPr>
          <a:xfrm>
            <a:off x="4759790" y="1549131"/>
            <a:ext cx="122067" cy="110657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DB26FC-A4BA-60B3-3971-B2CF66AB6026}"/>
              </a:ext>
            </a:extLst>
          </p:cNvPr>
          <p:cNvSpPr/>
          <p:nvPr/>
        </p:nvSpPr>
        <p:spPr>
          <a:xfrm>
            <a:off x="5529737" y="4654192"/>
            <a:ext cx="77284" cy="86673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F284922-D8C0-880D-274C-A6DF811547FD}"/>
              </a:ext>
            </a:extLst>
          </p:cNvPr>
          <p:cNvSpPr/>
          <p:nvPr/>
        </p:nvSpPr>
        <p:spPr>
          <a:xfrm>
            <a:off x="9525002" y="2630477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DFEAE4-2343-D0F7-29A9-17EC1F9637A6}"/>
              </a:ext>
            </a:extLst>
          </p:cNvPr>
          <p:cNvSpPr/>
          <p:nvPr/>
        </p:nvSpPr>
        <p:spPr>
          <a:xfrm>
            <a:off x="7681757" y="4534442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D303864-C289-EE68-CFC6-1271B3BFC941}"/>
              </a:ext>
            </a:extLst>
          </p:cNvPr>
          <p:cNvSpPr/>
          <p:nvPr/>
        </p:nvSpPr>
        <p:spPr>
          <a:xfrm>
            <a:off x="5224937" y="4988031"/>
            <a:ext cx="179123" cy="182014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3ED32C-BEE8-349B-C7FE-D2EE04200599}"/>
              </a:ext>
            </a:extLst>
          </p:cNvPr>
          <p:cNvSpPr/>
          <p:nvPr/>
        </p:nvSpPr>
        <p:spPr>
          <a:xfrm>
            <a:off x="6313766" y="4106328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1ECE514-3050-9876-D2B1-9F708E35382E}"/>
              </a:ext>
            </a:extLst>
          </p:cNvPr>
          <p:cNvSpPr/>
          <p:nvPr/>
        </p:nvSpPr>
        <p:spPr>
          <a:xfrm>
            <a:off x="6353256" y="5643287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E6545DE-C8F3-2576-E846-D3FEB716F105}"/>
              </a:ext>
            </a:extLst>
          </p:cNvPr>
          <p:cNvSpPr/>
          <p:nvPr/>
        </p:nvSpPr>
        <p:spPr>
          <a:xfrm>
            <a:off x="7942170" y="2331037"/>
            <a:ext cx="165940" cy="191441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110B823-DB29-2938-1FF2-55C024E9D490}"/>
              </a:ext>
            </a:extLst>
          </p:cNvPr>
          <p:cNvSpPr/>
          <p:nvPr/>
        </p:nvSpPr>
        <p:spPr>
          <a:xfrm>
            <a:off x="8779252" y="3612820"/>
            <a:ext cx="77284" cy="86673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458FA8F-0157-0AE1-4301-09A7845586CC}"/>
              </a:ext>
            </a:extLst>
          </p:cNvPr>
          <p:cNvSpPr/>
          <p:nvPr/>
        </p:nvSpPr>
        <p:spPr>
          <a:xfrm>
            <a:off x="4698809" y="1750794"/>
            <a:ext cx="137544" cy="810393"/>
          </a:xfrm>
          <a:custGeom>
            <a:avLst/>
            <a:gdLst>
              <a:gd name="connsiteX0" fmla="*/ 137544 w 137544"/>
              <a:gd name="connsiteY0" fmla="*/ 0 h 810393"/>
              <a:gd name="connsiteX1" fmla="*/ 3200 w 137544"/>
              <a:gd name="connsiteY1" fmla="*/ 537373 h 810393"/>
              <a:gd name="connsiteX2" fmla="*/ 55204 w 137544"/>
              <a:gd name="connsiteY2" fmla="*/ 810393 h 81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44" h="810393">
                <a:moveTo>
                  <a:pt x="137544" y="0"/>
                </a:moveTo>
                <a:cubicBezTo>
                  <a:pt x="77233" y="201154"/>
                  <a:pt x="16923" y="402308"/>
                  <a:pt x="3200" y="537373"/>
                </a:cubicBezTo>
                <a:cubicBezTo>
                  <a:pt x="-10523" y="672438"/>
                  <a:pt x="22340" y="741415"/>
                  <a:pt x="55204" y="810393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D6509D5-CFB4-87B0-19F5-1BEBE5EEFB8E}"/>
              </a:ext>
            </a:extLst>
          </p:cNvPr>
          <p:cNvSpPr/>
          <p:nvPr/>
        </p:nvSpPr>
        <p:spPr>
          <a:xfrm>
            <a:off x="4814684" y="2812538"/>
            <a:ext cx="229684" cy="866730"/>
          </a:xfrm>
          <a:custGeom>
            <a:avLst/>
            <a:gdLst>
              <a:gd name="connsiteX0" fmla="*/ 0 w 229684"/>
              <a:gd name="connsiteY0" fmla="*/ 0 h 866730"/>
              <a:gd name="connsiteX1" fmla="*/ 108342 w 229684"/>
              <a:gd name="connsiteY1" fmla="*/ 559041 h 866730"/>
              <a:gd name="connsiteX2" fmla="*/ 203682 w 229684"/>
              <a:gd name="connsiteY2" fmla="*/ 836395 h 866730"/>
              <a:gd name="connsiteX3" fmla="*/ 212349 w 229684"/>
              <a:gd name="connsiteY3" fmla="*/ 858063 h 866730"/>
              <a:gd name="connsiteX4" fmla="*/ 229684 w 229684"/>
              <a:gd name="connsiteY4" fmla="*/ 866730 h 86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684" h="866730">
                <a:moveTo>
                  <a:pt x="0" y="0"/>
                </a:moveTo>
                <a:cubicBezTo>
                  <a:pt x="37197" y="209821"/>
                  <a:pt x="74395" y="419642"/>
                  <a:pt x="108342" y="559041"/>
                </a:cubicBezTo>
                <a:cubicBezTo>
                  <a:pt x="142289" y="698440"/>
                  <a:pt x="186347" y="786558"/>
                  <a:pt x="203682" y="836395"/>
                </a:cubicBezTo>
                <a:cubicBezTo>
                  <a:pt x="221017" y="886232"/>
                  <a:pt x="208015" y="853007"/>
                  <a:pt x="212349" y="858063"/>
                </a:cubicBezTo>
                <a:cubicBezTo>
                  <a:pt x="216683" y="863119"/>
                  <a:pt x="223183" y="864924"/>
                  <a:pt x="229684" y="866730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8191A1-CCBB-A056-BAAB-03AB320A71D9}"/>
              </a:ext>
            </a:extLst>
          </p:cNvPr>
          <p:cNvSpPr txBox="1"/>
          <p:nvPr/>
        </p:nvSpPr>
        <p:spPr>
          <a:xfrm>
            <a:off x="4963895" y="1323013"/>
            <a:ext cx="1945084" cy="461665"/>
          </a:xfrm>
          <a:prstGeom prst="rect">
            <a:avLst/>
          </a:prstGeom>
          <a:solidFill>
            <a:srgbClr val="00FF99">
              <a:alpha val="54902"/>
            </a:srgb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I. Starting point: Concerned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citizen/citizens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E636CD-FB91-B95E-212C-5C7A977FBE64}"/>
              </a:ext>
            </a:extLst>
          </p:cNvPr>
          <p:cNvSpPr txBox="1"/>
          <p:nvPr/>
        </p:nvSpPr>
        <p:spPr>
          <a:xfrm>
            <a:off x="4951196" y="2348996"/>
            <a:ext cx="1689950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II. Effective Information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System/Package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91D0E62-F2D9-3D3C-0340-4738B33ED2C0}"/>
              </a:ext>
            </a:extLst>
          </p:cNvPr>
          <p:cNvSpPr/>
          <p:nvPr/>
        </p:nvSpPr>
        <p:spPr>
          <a:xfrm>
            <a:off x="3601624" y="1667011"/>
            <a:ext cx="77284" cy="86673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4238BC-C680-EBD9-F1E9-1EAE24165091}"/>
              </a:ext>
            </a:extLst>
          </p:cNvPr>
          <p:cNvSpPr/>
          <p:nvPr/>
        </p:nvSpPr>
        <p:spPr>
          <a:xfrm>
            <a:off x="8606223" y="4900126"/>
            <a:ext cx="77284" cy="8667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EF0E66-FAF3-2651-16C8-CCEC14657DF7}"/>
              </a:ext>
            </a:extLst>
          </p:cNvPr>
          <p:cNvSpPr txBox="1"/>
          <p:nvPr/>
        </p:nvSpPr>
        <p:spPr>
          <a:xfrm>
            <a:off x="5246787" y="3508104"/>
            <a:ext cx="2053254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III. Effective Pressure/Control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By Citizens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1ADEBE8-BF00-895D-6882-393F8A3CF8F0}"/>
              </a:ext>
            </a:extLst>
          </p:cNvPr>
          <p:cNvSpPr/>
          <p:nvPr/>
        </p:nvSpPr>
        <p:spPr>
          <a:xfrm>
            <a:off x="5083371" y="3930620"/>
            <a:ext cx="160345" cy="1040076"/>
          </a:xfrm>
          <a:custGeom>
            <a:avLst/>
            <a:gdLst>
              <a:gd name="connsiteX0" fmla="*/ 0 w 160345"/>
              <a:gd name="connsiteY0" fmla="*/ 0 h 1040076"/>
              <a:gd name="connsiteX1" fmla="*/ 39002 w 160345"/>
              <a:gd name="connsiteY1" fmla="*/ 611044 h 1040076"/>
              <a:gd name="connsiteX2" fmla="*/ 160345 w 160345"/>
              <a:gd name="connsiteY2" fmla="*/ 1040076 h 104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345" h="1040076">
                <a:moveTo>
                  <a:pt x="0" y="0"/>
                </a:moveTo>
                <a:cubicBezTo>
                  <a:pt x="6139" y="218849"/>
                  <a:pt x="12278" y="437698"/>
                  <a:pt x="39002" y="611044"/>
                </a:cubicBezTo>
                <a:cubicBezTo>
                  <a:pt x="65726" y="784390"/>
                  <a:pt x="113035" y="912233"/>
                  <a:pt x="160345" y="1040076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9879D0D-6422-418A-E530-1F1EE00D5E26}"/>
              </a:ext>
            </a:extLst>
          </p:cNvPr>
          <p:cNvSpPr txBox="1"/>
          <p:nvPr/>
        </p:nvSpPr>
        <p:spPr>
          <a:xfrm>
            <a:off x="6641146" y="5865594"/>
            <a:ext cx="2029786" cy="646331"/>
          </a:xfrm>
          <a:prstGeom prst="rect">
            <a:avLst/>
          </a:prstGeom>
          <a:solidFill>
            <a:srgbClr val="FF9999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V. Finish/The Goal: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Adequate Handling of/ 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Solution to the Climate Crisis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54897A0-CE21-322E-6FED-67B60F6611A5}"/>
              </a:ext>
            </a:extLst>
          </p:cNvPr>
          <p:cNvSpPr txBox="1"/>
          <p:nvPr/>
        </p:nvSpPr>
        <p:spPr>
          <a:xfrm>
            <a:off x="5440896" y="4975039"/>
            <a:ext cx="2552878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IV. Effective Problem-Solving System/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Government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2146815-FB30-E3EA-576F-39AD4ED5DBF8}"/>
              </a:ext>
            </a:extLst>
          </p:cNvPr>
          <p:cNvSpPr/>
          <p:nvPr/>
        </p:nvSpPr>
        <p:spPr>
          <a:xfrm>
            <a:off x="5335305" y="4754012"/>
            <a:ext cx="151096" cy="279861"/>
          </a:xfrm>
          <a:custGeom>
            <a:avLst/>
            <a:gdLst>
              <a:gd name="connsiteX0" fmla="*/ 91007 w 91007"/>
              <a:gd name="connsiteY0" fmla="*/ 0 h 203682"/>
              <a:gd name="connsiteX1" fmla="*/ 21669 w 91007"/>
              <a:gd name="connsiteY1" fmla="*/ 95341 h 203682"/>
              <a:gd name="connsiteX2" fmla="*/ 0 w 91007"/>
              <a:gd name="connsiteY2" fmla="*/ 203682 h 20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007" h="203682">
                <a:moveTo>
                  <a:pt x="91007" y="0"/>
                </a:moveTo>
                <a:cubicBezTo>
                  <a:pt x="63922" y="30697"/>
                  <a:pt x="36837" y="61394"/>
                  <a:pt x="21669" y="95341"/>
                </a:cubicBezTo>
                <a:cubicBezTo>
                  <a:pt x="6501" y="129288"/>
                  <a:pt x="3250" y="166485"/>
                  <a:pt x="0" y="20368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649C17A-EF5F-6DE0-1DFF-F65995B1BFD3}"/>
              </a:ext>
            </a:extLst>
          </p:cNvPr>
          <p:cNvSpPr/>
          <p:nvPr/>
        </p:nvSpPr>
        <p:spPr>
          <a:xfrm>
            <a:off x="4667318" y="3621727"/>
            <a:ext cx="268693" cy="125676"/>
          </a:xfrm>
          <a:custGeom>
            <a:avLst/>
            <a:gdLst>
              <a:gd name="connsiteX0" fmla="*/ 0 w 268693"/>
              <a:gd name="connsiteY0" fmla="*/ 0 h 125676"/>
              <a:gd name="connsiteX1" fmla="*/ 203682 w 268693"/>
              <a:gd name="connsiteY1" fmla="*/ 69339 h 125676"/>
              <a:gd name="connsiteX2" fmla="*/ 203682 w 268693"/>
              <a:gd name="connsiteY2" fmla="*/ 69339 h 125676"/>
              <a:gd name="connsiteX3" fmla="*/ 268686 w 268693"/>
              <a:gd name="connsiteY3" fmla="*/ 125676 h 12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93" h="125676">
                <a:moveTo>
                  <a:pt x="0" y="0"/>
                </a:moveTo>
                <a:lnTo>
                  <a:pt x="203682" y="69339"/>
                </a:lnTo>
                <a:lnTo>
                  <a:pt x="203682" y="69339"/>
                </a:lnTo>
                <a:cubicBezTo>
                  <a:pt x="214516" y="78728"/>
                  <a:pt x="269408" y="102563"/>
                  <a:pt x="268686" y="125676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BA07020-E0F8-CD30-060C-E98738B4704C}"/>
              </a:ext>
            </a:extLst>
          </p:cNvPr>
          <p:cNvSpPr txBox="1"/>
          <p:nvPr/>
        </p:nvSpPr>
        <p:spPr>
          <a:xfrm>
            <a:off x="5612622" y="4352149"/>
            <a:ext cx="1479572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Capability of System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 to Solve Problems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6B6C219-E6CA-4A6C-8F7F-DECF342351DD}"/>
              </a:ext>
            </a:extLst>
          </p:cNvPr>
          <p:cNvSpPr/>
          <p:nvPr/>
        </p:nvSpPr>
        <p:spPr>
          <a:xfrm>
            <a:off x="5289065" y="5200379"/>
            <a:ext cx="955724" cy="849395"/>
          </a:xfrm>
          <a:custGeom>
            <a:avLst/>
            <a:gdLst>
              <a:gd name="connsiteX0" fmla="*/ 19655 w 955724"/>
              <a:gd name="connsiteY0" fmla="*/ 0 h 849395"/>
              <a:gd name="connsiteX1" fmla="*/ 123663 w 955724"/>
              <a:gd name="connsiteY1" fmla="*/ 368360 h 849395"/>
              <a:gd name="connsiteX2" fmla="*/ 955724 w 955724"/>
              <a:gd name="connsiteY2" fmla="*/ 849395 h 8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5724" h="849395">
                <a:moveTo>
                  <a:pt x="19655" y="0"/>
                </a:moveTo>
                <a:cubicBezTo>
                  <a:pt x="-6347" y="113397"/>
                  <a:pt x="-32348" y="226794"/>
                  <a:pt x="123663" y="368360"/>
                </a:cubicBezTo>
                <a:cubicBezTo>
                  <a:pt x="279674" y="509926"/>
                  <a:pt x="617699" y="679660"/>
                  <a:pt x="955724" y="849395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B3264DD9-F4DD-0788-8D2B-5D1AA416C02A}"/>
              </a:ext>
            </a:extLst>
          </p:cNvPr>
          <p:cNvSpPr/>
          <p:nvPr/>
        </p:nvSpPr>
        <p:spPr>
          <a:xfrm>
            <a:off x="3748607" y="1603450"/>
            <a:ext cx="970737" cy="91007"/>
          </a:xfrm>
          <a:custGeom>
            <a:avLst/>
            <a:gdLst>
              <a:gd name="connsiteX0" fmla="*/ 0 w 970737"/>
              <a:gd name="connsiteY0" fmla="*/ 91007 h 91007"/>
              <a:gd name="connsiteX1" fmla="*/ 528705 w 970737"/>
              <a:gd name="connsiteY1" fmla="*/ 82340 h 91007"/>
              <a:gd name="connsiteX2" fmla="*/ 970737 w 970737"/>
              <a:gd name="connsiteY2" fmla="*/ 0 h 9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737" h="91007">
                <a:moveTo>
                  <a:pt x="0" y="91007"/>
                </a:moveTo>
                <a:lnTo>
                  <a:pt x="528705" y="82340"/>
                </a:lnTo>
                <a:cubicBezTo>
                  <a:pt x="690495" y="67172"/>
                  <a:pt x="830616" y="33586"/>
                  <a:pt x="970737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0FF05BBD-9E03-8745-13F6-252350DEF0F7}"/>
              </a:ext>
            </a:extLst>
          </p:cNvPr>
          <p:cNvSpPr/>
          <p:nvPr/>
        </p:nvSpPr>
        <p:spPr>
          <a:xfrm>
            <a:off x="3653266" y="1833134"/>
            <a:ext cx="307689" cy="407363"/>
          </a:xfrm>
          <a:custGeom>
            <a:avLst/>
            <a:gdLst>
              <a:gd name="connsiteX0" fmla="*/ 0 w 307689"/>
              <a:gd name="connsiteY0" fmla="*/ 0 h 407363"/>
              <a:gd name="connsiteX1" fmla="*/ 17335 w 307689"/>
              <a:gd name="connsiteY1" fmla="*/ 255685 h 407363"/>
              <a:gd name="connsiteX2" fmla="*/ 17335 w 307689"/>
              <a:gd name="connsiteY2" fmla="*/ 255685 h 407363"/>
              <a:gd name="connsiteX3" fmla="*/ 307689 w 307689"/>
              <a:gd name="connsiteY3" fmla="*/ 407363 h 40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689" h="407363">
                <a:moveTo>
                  <a:pt x="0" y="0"/>
                </a:moveTo>
                <a:lnTo>
                  <a:pt x="17335" y="255685"/>
                </a:lnTo>
                <a:lnTo>
                  <a:pt x="17335" y="255685"/>
                </a:lnTo>
                <a:lnTo>
                  <a:pt x="307689" y="407363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BD9EE0D-009C-EEA2-0D25-3A6112381F1C}"/>
              </a:ext>
            </a:extLst>
          </p:cNvPr>
          <p:cNvSpPr/>
          <p:nvPr/>
        </p:nvSpPr>
        <p:spPr>
          <a:xfrm>
            <a:off x="903672" y="1337050"/>
            <a:ext cx="3968996" cy="4359055"/>
          </a:xfrm>
          <a:custGeom>
            <a:avLst/>
            <a:gdLst>
              <a:gd name="connsiteX0" fmla="*/ 2087328 w 3968996"/>
              <a:gd name="connsiteY0" fmla="*/ 163675 h 4359055"/>
              <a:gd name="connsiteX1" fmla="*/ 2134998 w 3968996"/>
              <a:gd name="connsiteY1" fmla="*/ 350022 h 4359055"/>
              <a:gd name="connsiteX2" fmla="*/ 2629034 w 3968996"/>
              <a:gd name="connsiteY2" fmla="*/ 371690 h 4359055"/>
              <a:gd name="connsiteX3" fmla="*/ 2642035 w 3968996"/>
              <a:gd name="connsiteY3" fmla="*/ 363023 h 4359055"/>
              <a:gd name="connsiteX4" fmla="*/ 1567290 w 3968996"/>
              <a:gd name="connsiteY4" fmla="*/ 1034739 h 4359055"/>
              <a:gd name="connsiteX5" fmla="*/ 288863 w 3968996"/>
              <a:gd name="connsiteY5" fmla="*/ 1229753 h 4359055"/>
              <a:gd name="connsiteX6" fmla="*/ 232526 w 3968996"/>
              <a:gd name="connsiteY6" fmla="*/ 2287163 h 4359055"/>
              <a:gd name="connsiteX7" fmla="*/ 834903 w 3968996"/>
              <a:gd name="connsiteY7" fmla="*/ 1572111 h 4359055"/>
              <a:gd name="connsiteX8" fmla="*/ 1922649 w 3968996"/>
              <a:gd name="connsiteY8" fmla="*/ 2945878 h 4359055"/>
              <a:gd name="connsiteX9" fmla="*/ 2200002 w 3968996"/>
              <a:gd name="connsiteY9" fmla="*/ 2703193 h 4359055"/>
              <a:gd name="connsiteX10" fmla="*/ 2733041 w 3968996"/>
              <a:gd name="connsiteY10" fmla="*/ 2646856 h 4359055"/>
              <a:gd name="connsiteX11" fmla="*/ 3968131 w 3968996"/>
              <a:gd name="connsiteY11" fmla="*/ 2456175 h 4359055"/>
              <a:gd name="connsiteX12" fmla="*/ 2529360 w 3968996"/>
              <a:gd name="connsiteY12" fmla="*/ 3028217 h 4359055"/>
              <a:gd name="connsiteX13" fmla="*/ 1961652 w 3968996"/>
              <a:gd name="connsiteY13" fmla="*/ 3002215 h 4359055"/>
              <a:gd name="connsiteX14" fmla="*/ 1528287 w 3968996"/>
              <a:gd name="connsiteY14" fmla="*/ 3747603 h 4359055"/>
              <a:gd name="connsiteX15" fmla="*/ 1086255 w 3968996"/>
              <a:gd name="connsiteY15" fmla="*/ 3075887 h 4359055"/>
              <a:gd name="connsiteX16" fmla="*/ 280196 w 3968996"/>
              <a:gd name="connsiteY16" fmla="*/ 2430174 h 4359055"/>
              <a:gd name="connsiteX17" fmla="*/ 41845 w 3968996"/>
              <a:gd name="connsiteY17" fmla="*/ 4349980 h 4359055"/>
              <a:gd name="connsiteX18" fmla="*/ 1051585 w 3968996"/>
              <a:gd name="connsiteY18" fmla="*/ 3088888 h 4359055"/>
              <a:gd name="connsiteX19" fmla="*/ 917242 w 3968996"/>
              <a:gd name="connsiteY19" fmla="*/ 1606780 h 4359055"/>
              <a:gd name="connsiteX20" fmla="*/ 280196 w 3968996"/>
              <a:gd name="connsiteY20" fmla="*/ 1255755 h 4359055"/>
              <a:gd name="connsiteX21" fmla="*/ 1077587 w 3968996"/>
              <a:gd name="connsiteY21" fmla="*/ 428028 h 4359055"/>
              <a:gd name="connsiteX22" fmla="*/ 1952984 w 3968996"/>
              <a:gd name="connsiteY22" fmla="*/ 55334 h 4359055"/>
              <a:gd name="connsiteX23" fmla="*/ 3452427 w 3968996"/>
              <a:gd name="connsiteY23" fmla="*/ 16331 h 4359055"/>
              <a:gd name="connsiteX24" fmla="*/ 3859790 w 3968996"/>
              <a:gd name="connsiteY24" fmla="*/ 198344 h 4359055"/>
              <a:gd name="connsiteX25" fmla="*/ 3859790 w 3968996"/>
              <a:gd name="connsiteY25" fmla="*/ 198344 h 435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8996" h="4359055">
                <a:moveTo>
                  <a:pt x="2087328" y="163675"/>
                </a:moveTo>
                <a:cubicBezTo>
                  <a:pt x="2066021" y="239514"/>
                  <a:pt x="2044714" y="315353"/>
                  <a:pt x="2134998" y="350022"/>
                </a:cubicBezTo>
                <a:cubicBezTo>
                  <a:pt x="2225282" y="384691"/>
                  <a:pt x="2629034" y="371690"/>
                  <a:pt x="2629034" y="371690"/>
                </a:cubicBezTo>
                <a:cubicBezTo>
                  <a:pt x="2713540" y="373857"/>
                  <a:pt x="2642035" y="363023"/>
                  <a:pt x="2642035" y="363023"/>
                </a:cubicBezTo>
                <a:cubicBezTo>
                  <a:pt x="2465078" y="473531"/>
                  <a:pt x="1959485" y="890284"/>
                  <a:pt x="1567290" y="1034739"/>
                </a:cubicBezTo>
                <a:cubicBezTo>
                  <a:pt x="1175095" y="1179194"/>
                  <a:pt x="511324" y="1021016"/>
                  <a:pt x="288863" y="1229753"/>
                </a:cubicBezTo>
                <a:cubicBezTo>
                  <a:pt x="66402" y="1438490"/>
                  <a:pt x="141519" y="2230103"/>
                  <a:pt x="232526" y="2287163"/>
                </a:cubicBezTo>
                <a:cubicBezTo>
                  <a:pt x="323533" y="2344223"/>
                  <a:pt x="553216" y="1462325"/>
                  <a:pt x="834903" y="1572111"/>
                </a:cubicBezTo>
                <a:cubicBezTo>
                  <a:pt x="1116590" y="1681897"/>
                  <a:pt x="1695133" y="2757364"/>
                  <a:pt x="1922649" y="2945878"/>
                </a:cubicBezTo>
                <a:cubicBezTo>
                  <a:pt x="2150165" y="3134392"/>
                  <a:pt x="2064937" y="2753030"/>
                  <a:pt x="2200002" y="2703193"/>
                </a:cubicBezTo>
                <a:cubicBezTo>
                  <a:pt x="2335067" y="2653356"/>
                  <a:pt x="2438353" y="2688026"/>
                  <a:pt x="2733041" y="2646856"/>
                </a:cubicBezTo>
                <a:cubicBezTo>
                  <a:pt x="3027729" y="2605686"/>
                  <a:pt x="4002078" y="2392615"/>
                  <a:pt x="3968131" y="2456175"/>
                </a:cubicBezTo>
                <a:cubicBezTo>
                  <a:pt x="3934184" y="2519735"/>
                  <a:pt x="2863773" y="2937210"/>
                  <a:pt x="2529360" y="3028217"/>
                </a:cubicBezTo>
                <a:cubicBezTo>
                  <a:pt x="2194947" y="3119224"/>
                  <a:pt x="2128497" y="2882317"/>
                  <a:pt x="1961652" y="3002215"/>
                </a:cubicBezTo>
                <a:cubicBezTo>
                  <a:pt x="1794807" y="3122113"/>
                  <a:pt x="1674186" y="3735324"/>
                  <a:pt x="1528287" y="3747603"/>
                </a:cubicBezTo>
                <a:cubicBezTo>
                  <a:pt x="1382388" y="3759882"/>
                  <a:pt x="1294270" y="3295459"/>
                  <a:pt x="1086255" y="3075887"/>
                </a:cubicBezTo>
                <a:cubicBezTo>
                  <a:pt x="878240" y="2856316"/>
                  <a:pt x="454264" y="2217825"/>
                  <a:pt x="280196" y="2430174"/>
                </a:cubicBezTo>
                <a:cubicBezTo>
                  <a:pt x="106128" y="2642523"/>
                  <a:pt x="-86720" y="4240194"/>
                  <a:pt x="41845" y="4349980"/>
                </a:cubicBezTo>
                <a:cubicBezTo>
                  <a:pt x="170410" y="4459766"/>
                  <a:pt x="905686" y="3546088"/>
                  <a:pt x="1051585" y="3088888"/>
                </a:cubicBezTo>
                <a:cubicBezTo>
                  <a:pt x="1197484" y="2631688"/>
                  <a:pt x="1045807" y="1912302"/>
                  <a:pt x="917242" y="1606780"/>
                </a:cubicBezTo>
                <a:cubicBezTo>
                  <a:pt x="788677" y="1301258"/>
                  <a:pt x="253472" y="1452214"/>
                  <a:pt x="280196" y="1255755"/>
                </a:cubicBezTo>
                <a:cubicBezTo>
                  <a:pt x="306920" y="1059296"/>
                  <a:pt x="798789" y="628098"/>
                  <a:pt x="1077587" y="428028"/>
                </a:cubicBezTo>
                <a:cubicBezTo>
                  <a:pt x="1356385" y="227958"/>
                  <a:pt x="1557177" y="123950"/>
                  <a:pt x="1952984" y="55334"/>
                </a:cubicBezTo>
                <a:cubicBezTo>
                  <a:pt x="2348791" y="-13282"/>
                  <a:pt x="3134626" y="-7504"/>
                  <a:pt x="3452427" y="16331"/>
                </a:cubicBezTo>
                <a:cubicBezTo>
                  <a:pt x="3770228" y="40166"/>
                  <a:pt x="3859790" y="198344"/>
                  <a:pt x="3859790" y="198344"/>
                </a:cubicBezTo>
                <a:lnTo>
                  <a:pt x="3859790" y="198344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8F6726E-2B44-0A45-18FF-A5B390FF1A42}"/>
              </a:ext>
            </a:extLst>
          </p:cNvPr>
          <p:cNvSpPr/>
          <p:nvPr/>
        </p:nvSpPr>
        <p:spPr>
          <a:xfrm>
            <a:off x="8667" y="2305501"/>
            <a:ext cx="1100747" cy="325327"/>
          </a:xfrm>
          <a:custGeom>
            <a:avLst/>
            <a:gdLst>
              <a:gd name="connsiteX0" fmla="*/ 1100747 w 1100747"/>
              <a:gd name="connsiteY0" fmla="*/ 325024 h 325327"/>
              <a:gd name="connsiteX1" fmla="*/ 364027 w 1100747"/>
              <a:gd name="connsiteY1" fmla="*/ 273020 h 325327"/>
              <a:gd name="connsiteX2" fmla="*/ 0 w 1100747"/>
              <a:gd name="connsiteY2" fmla="*/ 0 h 325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0747" h="325327">
                <a:moveTo>
                  <a:pt x="1100747" y="325024"/>
                </a:moveTo>
                <a:cubicBezTo>
                  <a:pt x="824116" y="326107"/>
                  <a:pt x="547485" y="327191"/>
                  <a:pt x="364027" y="273020"/>
                </a:cubicBezTo>
                <a:cubicBezTo>
                  <a:pt x="180569" y="218849"/>
                  <a:pt x="90284" y="109424"/>
                  <a:pt x="0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48A031A-2031-FFCC-EADE-95479741BFBB}"/>
              </a:ext>
            </a:extLst>
          </p:cNvPr>
          <p:cNvSpPr/>
          <p:nvPr/>
        </p:nvSpPr>
        <p:spPr>
          <a:xfrm>
            <a:off x="1850468" y="0"/>
            <a:ext cx="1083413" cy="1343431"/>
          </a:xfrm>
          <a:custGeom>
            <a:avLst/>
            <a:gdLst>
              <a:gd name="connsiteX0" fmla="*/ 1083413 w 1083413"/>
              <a:gd name="connsiteY0" fmla="*/ 1343431 h 1343431"/>
              <a:gd name="connsiteX1" fmla="*/ 325024 w 1083413"/>
              <a:gd name="connsiteY1" fmla="*/ 814726 h 1343431"/>
              <a:gd name="connsiteX2" fmla="*/ 0 w 1083413"/>
              <a:gd name="connsiteY2" fmla="*/ 0 h 134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3413" h="1343431">
                <a:moveTo>
                  <a:pt x="1083413" y="1343431"/>
                </a:moveTo>
                <a:cubicBezTo>
                  <a:pt x="794503" y="1191031"/>
                  <a:pt x="505593" y="1038631"/>
                  <a:pt x="325024" y="814726"/>
                </a:cubicBezTo>
                <a:cubicBezTo>
                  <a:pt x="144455" y="590821"/>
                  <a:pt x="72227" y="295410"/>
                  <a:pt x="0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CF30371-4959-594C-1DF4-56E397F69B2E}"/>
              </a:ext>
            </a:extLst>
          </p:cNvPr>
          <p:cNvSpPr/>
          <p:nvPr/>
        </p:nvSpPr>
        <p:spPr>
          <a:xfrm>
            <a:off x="911793" y="4349273"/>
            <a:ext cx="5389793" cy="2599332"/>
          </a:xfrm>
          <a:custGeom>
            <a:avLst/>
            <a:gdLst>
              <a:gd name="connsiteX0" fmla="*/ 1502050 w 5389793"/>
              <a:gd name="connsiteY0" fmla="*/ 794769 h 2599332"/>
              <a:gd name="connsiteX1" fmla="*/ 1484715 w 5389793"/>
              <a:gd name="connsiteY1" fmla="*/ 894443 h 2599332"/>
              <a:gd name="connsiteX2" fmla="*/ 2455452 w 5389793"/>
              <a:gd name="connsiteY2" fmla="*/ 1180463 h 2599332"/>
              <a:gd name="connsiteX3" fmla="*/ 76279 w 5389793"/>
              <a:gd name="connsiteY3" fmla="*/ 1401480 h 2599332"/>
              <a:gd name="connsiteX4" fmla="*/ 760996 w 5389793"/>
              <a:gd name="connsiteY4" fmla="*/ 1752505 h 2599332"/>
              <a:gd name="connsiteX5" fmla="*/ 2498789 w 5389793"/>
              <a:gd name="connsiteY5" fmla="*/ 1232467 h 2599332"/>
              <a:gd name="connsiteX6" fmla="*/ 2533458 w 5389793"/>
              <a:gd name="connsiteY6" fmla="*/ 1711 h 2599332"/>
              <a:gd name="connsiteX7" fmla="*/ 3452192 w 5389793"/>
              <a:gd name="connsiteY7" fmla="*/ 976782 h 2599332"/>
              <a:gd name="connsiteX8" fmla="*/ 2819479 w 5389793"/>
              <a:gd name="connsiteY8" fmla="*/ 1518488 h 2599332"/>
              <a:gd name="connsiteX9" fmla="*/ 2520457 w 5389793"/>
              <a:gd name="connsiteY9" fmla="*/ 1470818 h 2599332"/>
              <a:gd name="connsiteX10" fmla="*/ 2490122 w 5389793"/>
              <a:gd name="connsiteY10" fmla="*/ 1210799 h 2599332"/>
              <a:gd name="connsiteX11" fmla="*/ 3387187 w 5389793"/>
              <a:gd name="connsiteY11" fmla="*/ 1154462 h 2599332"/>
              <a:gd name="connsiteX12" fmla="*/ 5389333 w 5389793"/>
              <a:gd name="connsiteY12" fmla="*/ 1843512 h 2599332"/>
              <a:gd name="connsiteX13" fmla="*/ 3564867 w 5389793"/>
              <a:gd name="connsiteY13" fmla="*/ 2458890 h 2599332"/>
              <a:gd name="connsiteX14" fmla="*/ 2711138 w 5389793"/>
              <a:gd name="connsiteY14" fmla="*/ 1505487 h 2599332"/>
              <a:gd name="connsiteX15" fmla="*/ 791331 w 5389793"/>
              <a:gd name="connsiteY15" fmla="*/ 2523895 h 2599332"/>
              <a:gd name="connsiteX16" fmla="*/ 778330 w 5389793"/>
              <a:gd name="connsiteY16" fmla="*/ 2523895 h 2599332"/>
              <a:gd name="connsiteX17" fmla="*/ 773997 w 5389793"/>
              <a:gd name="connsiteY17" fmla="*/ 2523895 h 2599332"/>
              <a:gd name="connsiteX18" fmla="*/ 752328 w 5389793"/>
              <a:gd name="connsiteY18" fmla="*/ 2558564 h 259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89793" h="2599332">
                <a:moveTo>
                  <a:pt x="1502050" y="794769"/>
                </a:moveTo>
                <a:cubicBezTo>
                  <a:pt x="1413932" y="812465"/>
                  <a:pt x="1325815" y="830161"/>
                  <a:pt x="1484715" y="894443"/>
                </a:cubicBezTo>
                <a:cubicBezTo>
                  <a:pt x="1643615" y="958725"/>
                  <a:pt x="2690191" y="1095957"/>
                  <a:pt x="2455452" y="1180463"/>
                </a:cubicBezTo>
                <a:cubicBezTo>
                  <a:pt x="2220713" y="1264969"/>
                  <a:pt x="358688" y="1306140"/>
                  <a:pt x="76279" y="1401480"/>
                </a:cubicBezTo>
                <a:cubicBezTo>
                  <a:pt x="-206130" y="1496820"/>
                  <a:pt x="357244" y="1780674"/>
                  <a:pt x="760996" y="1752505"/>
                </a:cubicBezTo>
                <a:cubicBezTo>
                  <a:pt x="1164748" y="1724336"/>
                  <a:pt x="2203379" y="1524266"/>
                  <a:pt x="2498789" y="1232467"/>
                </a:cubicBezTo>
                <a:cubicBezTo>
                  <a:pt x="2794199" y="940668"/>
                  <a:pt x="2374558" y="44325"/>
                  <a:pt x="2533458" y="1711"/>
                </a:cubicBezTo>
                <a:cubicBezTo>
                  <a:pt x="2692358" y="-40903"/>
                  <a:pt x="3404522" y="723986"/>
                  <a:pt x="3452192" y="976782"/>
                </a:cubicBezTo>
                <a:cubicBezTo>
                  <a:pt x="3499862" y="1229578"/>
                  <a:pt x="2974768" y="1436149"/>
                  <a:pt x="2819479" y="1518488"/>
                </a:cubicBezTo>
                <a:cubicBezTo>
                  <a:pt x="2664190" y="1600827"/>
                  <a:pt x="2575350" y="1522100"/>
                  <a:pt x="2520457" y="1470818"/>
                </a:cubicBezTo>
                <a:cubicBezTo>
                  <a:pt x="2465564" y="1419537"/>
                  <a:pt x="2345667" y="1263525"/>
                  <a:pt x="2490122" y="1210799"/>
                </a:cubicBezTo>
                <a:cubicBezTo>
                  <a:pt x="2634577" y="1158073"/>
                  <a:pt x="2903985" y="1049010"/>
                  <a:pt x="3387187" y="1154462"/>
                </a:cubicBezTo>
                <a:cubicBezTo>
                  <a:pt x="3870389" y="1259914"/>
                  <a:pt x="5359720" y="1626107"/>
                  <a:pt x="5389333" y="1843512"/>
                </a:cubicBezTo>
                <a:cubicBezTo>
                  <a:pt x="5418946" y="2060917"/>
                  <a:pt x="4011233" y="2515228"/>
                  <a:pt x="3564867" y="2458890"/>
                </a:cubicBezTo>
                <a:cubicBezTo>
                  <a:pt x="3118501" y="2402553"/>
                  <a:pt x="3173394" y="1494653"/>
                  <a:pt x="2711138" y="1505487"/>
                </a:cubicBezTo>
                <a:cubicBezTo>
                  <a:pt x="2248882" y="1516321"/>
                  <a:pt x="791331" y="2523895"/>
                  <a:pt x="791331" y="2523895"/>
                </a:cubicBezTo>
                <a:cubicBezTo>
                  <a:pt x="469196" y="2693630"/>
                  <a:pt x="778330" y="2523895"/>
                  <a:pt x="778330" y="2523895"/>
                </a:cubicBezTo>
                <a:cubicBezTo>
                  <a:pt x="775441" y="2523895"/>
                  <a:pt x="778331" y="2518117"/>
                  <a:pt x="773997" y="2523895"/>
                </a:cubicBezTo>
                <a:cubicBezTo>
                  <a:pt x="769663" y="2529673"/>
                  <a:pt x="760995" y="2544118"/>
                  <a:pt x="752328" y="2558564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7845FC6-5AAF-12E5-BDDA-7F21038A97A3}"/>
              </a:ext>
            </a:extLst>
          </p:cNvPr>
          <p:cNvSpPr txBox="1"/>
          <p:nvPr/>
        </p:nvSpPr>
        <p:spPr>
          <a:xfrm>
            <a:off x="2101631" y="1638377"/>
            <a:ext cx="880369" cy="2539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8bn+ people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55AF666-39F3-1888-8C6B-9BC524827C44}"/>
              </a:ext>
            </a:extLst>
          </p:cNvPr>
          <p:cNvSpPr txBox="1"/>
          <p:nvPr/>
        </p:nvSpPr>
        <p:spPr>
          <a:xfrm>
            <a:off x="9700324" y="2750081"/>
            <a:ext cx="1019831" cy="430887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Technological 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options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EB104B-F494-433B-F20F-9062E563CDB1}"/>
              </a:ext>
            </a:extLst>
          </p:cNvPr>
          <p:cNvSpPr txBox="1"/>
          <p:nvPr/>
        </p:nvSpPr>
        <p:spPr>
          <a:xfrm>
            <a:off x="8935064" y="3658372"/>
            <a:ext cx="805029" cy="26161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Economics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D717B33-E862-6499-2BD1-8842FBD9B389}"/>
              </a:ext>
            </a:extLst>
          </p:cNvPr>
          <p:cNvSpPr txBox="1"/>
          <p:nvPr/>
        </p:nvSpPr>
        <p:spPr>
          <a:xfrm>
            <a:off x="1378100" y="3656156"/>
            <a:ext cx="952505" cy="41549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Philosophies/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Attitudes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0946EF9-8C52-F664-4D5B-D36711622A57}"/>
              </a:ext>
            </a:extLst>
          </p:cNvPr>
          <p:cNvSpPr txBox="1"/>
          <p:nvPr/>
        </p:nvSpPr>
        <p:spPr>
          <a:xfrm>
            <a:off x="820584" y="1545958"/>
            <a:ext cx="529312" cy="2539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Needs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CE194FB-DCA2-E5D1-E80D-BBD67FC787CE}"/>
              </a:ext>
            </a:extLst>
          </p:cNvPr>
          <p:cNvSpPr txBox="1"/>
          <p:nvPr/>
        </p:nvSpPr>
        <p:spPr>
          <a:xfrm>
            <a:off x="1172702" y="2881818"/>
            <a:ext cx="704039" cy="41549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Need for 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Sharing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5D16A20-D40B-2688-2444-5B0192B670D7}"/>
              </a:ext>
            </a:extLst>
          </p:cNvPr>
          <p:cNvSpPr txBox="1"/>
          <p:nvPr/>
        </p:nvSpPr>
        <p:spPr>
          <a:xfrm>
            <a:off x="8783864" y="4403054"/>
            <a:ext cx="968535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Limitation of 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resources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C322086-ACA5-C10F-9D98-DE7789D1CE2F}"/>
              </a:ext>
            </a:extLst>
          </p:cNvPr>
          <p:cNvSpPr txBox="1"/>
          <p:nvPr/>
        </p:nvSpPr>
        <p:spPr>
          <a:xfrm>
            <a:off x="134328" y="5192286"/>
            <a:ext cx="962123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Striving for </a:t>
            </a:r>
          </a:p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Sustainability/</a:t>
            </a:r>
          </a:p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Harmony with</a:t>
            </a:r>
          </a:p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world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F714E09-7262-B289-88ED-69308B35BCCF}"/>
              </a:ext>
            </a:extLst>
          </p:cNvPr>
          <p:cNvSpPr txBox="1"/>
          <p:nvPr/>
        </p:nvSpPr>
        <p:spPr>
          <a:xfrm>
            <a:off x="2492107" y="4918692"/>
            <a:ext cx="468398" cy="2539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Wars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4E7124F-2939-7B26-BBDC-F27D2C215D0A}"/>
              </a:ext>
            </a:extLst>
          </p:cNvPr>
          <p:cNvSpPr txBox="1"/>
          <p:nvPr/>
        </p:nvSpPr>
        <p:spPr>
          <a:xfrm>
            <a:off x="7876061" y="4394453"/>
            <a:ext cx="437940" cy="26161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Jobs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A09F2EF-CEC3-379B-4637-DF9FC7373266}"/>
              </a:ext>
            </a:extLst>
          </p:cNvPr>
          <p:cNvSpPr txBox="1"/>
          <p:nvPr/>
        </p:nvSpPr>
        <p:spPr>
          <a:xfrm>
            <a:off x="3864646" y="5694848"/>
            <a:ext cx="959945" cy="41549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Incapable 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Governments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A201471-CDC7-A0A9-DEE1-00331484A617}"/>
              </a:ext>
            </a:extLst>
          </p:cNvPr>
          <p:cNvSpPr txBox="1"/>
          <p:nvPr/>
        </p:nvSpPr>
        <p:spPr>
          <a:xfrm>
            <a:off x="928245" y="6104238"/>
            <a:ext cx="763351" cy="246221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Corruption</a:t>
            </a: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C68B238-807F-5EDE-E2C7-8C104739C864}"/>
              </a:ext>
            </a:extLst>
          </p:cNvPr>
          <p:cNvSpPr/>
          <p:nvPr/>
        </p:nvSpPr>
        <p:spPr>
          <a:xfrm>
            <a:off x="2276628" y="2803871"/>
            <a:ext cx="600311" cy="2214495"/>
          </a:xfrm>
          <a:custGeom>
            <a:avLst/>
            <a:gdLst>
              <a:gd name="connsiteX0" fmla="*/ 401567 w 600311"/>
              <a:gd name="connsiteY0" fmla="*/ 0 h 2214495"/>
              <a:gd name="connsiteX1" fmla="*/ 583581 w 600311"/>
              <a:gd name="connsiteY1" fmla="*/ 550374 h 2214495"/>
              <a:gd name="connsiteX2" fmla="*/ 28873 w 600311"/>
              <a:gd name="connsiteY2" fmla="*/ 1391102 h 2214495"/>
              <a:gd name="connsiteX3" fmla="*/ 128547 w 600311"/>
              <a:gd name="connsiteY3" fmla="*/ 2214495 h 2214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311" h="2214495">
                <a:moveTo>
                  <a:pt x="401567" y="0"/>
                </a:moveTo>
                <a:cubicBezTo>
                  <a:pt x="523632" y="159262"/>
                  <a:pt x="645697" y="318524"/>
                  <a:pt x="583581" y="550374"/>
                </a:cubicBezTo>
                <a:cubicBezTo>
                  <a:pt x="521465" y="782224"/>
                  <a:pt x="104712" y="1113748"/>
                  <a:pt x="28873" y="1391102"/>
                </a:cubicBezTo>
                <a:cubicBezTo>
                  <a:pt x="-46966" y="1668456"/>
                  <a:pt x="40790" y="1941475"/>
                  <a:pt x="128547" y="2214495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92B14A68-8521-AF1B-91D9-16591AE310C8}"/>
              </a:ext>
            </a:extLst>
          </p:cNvPr>
          <p:cNvSpPr/>
          <p:nvPr/>
        </p:nvSpPr>
        <p:spPr>
          <a:xfrm>
            <a:off x="2743200" y="2509183"/>
            <a:ext cx="2158157" cy="1191753"/>
          </a:xfrm>
          <a:custGeom>
            <a:avLst/>
            <a:gdLst>
              <a:gd name="connsiteX0" fmla="*/ 2158157 w 2158157"/>
              <a:gd name="connsiteY0" fmla="*/ 1191753 h 1191753"/>
              <a:gd name="connsiteX1" fmla="*/ 1633786 w 2158157"/>
              <a:gd name="connsiteY1" fmla="*/ 251352 h 1191753"/>
              <a:gd name="connsiteX2" fmla="*/ 0 w 2158157"/>
              <a:gd name="connsiteY2" fmla="*/ 0 h 1191753"/>
              <a:gd name="connsiteX3" fmla="*/ 0 w 2158157"/>
              <a:gd name="connsiteY3" fmla="*/ 0 h 119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8157" h="1191753">
                <a:moveTo>
                  <a:pt x="2158157" y="1191753"/>
                </a:moveTo>
                <a:cubicBezTo>
                  <a:pt x="2075818" y="820865"/>
                  <a:pt x="1993479" y="449977"/>
                  <a:pt x="1633786" y="251352"/>
                </a:cubicBezTo>
                <a:cubicBezTo>
                  <a:pt x="1274093" y="52726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DC7043C7-40C3-3D13-44C8-08BC4BE9B7F9}"/>
              </a:ext>
            </a:extLst>
          </p:cNvPr>
          <p:cNvSpPr/>
          <p:nvPr/>
        </p:nvSpPr>
        <p:spPr>
          <a:xfrm>
            <a:off x="4795185" y="1668455"/>
            <a:ext cx="3517488" cy="1226423"/>
          </a:xfrm>
          <a:custGeom>
            <a:avLst/>
            <a:gdLst>
              <a:gd name="connsiteX0" fmla="*/ 110506 w 3517488"/>
              <a:gd name="connsiteY0" fmla="*/ 0 h 1226423"/>
              <a:gd name="connsiteX1" fmla="*/ 110506 w 3517488"/>
              <a:gd name="connsiteY1" fmla="*/ 286021 h 1226423"/>
              <a:gd name="connsiteX2" fmla="*/ 1258923 w 3517488"/>
              <a:gd name="connsiteY2" fmla="*/ 333691 h 1226423"/>
              <a:gd name="connsiteX3" fmla="*/ 1263257 w 3517488"/>
              <a:gd name="connsiteY3" fmla="*/ 333691 h 1226423"/>
              <a:gd name="connsiteX4" fmla="*/ 3217733 w 3517488"/>
              <a:gd name="connsiteY4" fmla="*/ 624045 h 1226423"/>
              <a:gd name="connsiteX5" fmla="*/ 3443082 w 3517488"/>
              <a:gd name="connsiteY5" fmla="*/ 1044409 h 1226423"/>
              <a:gd name="connsiteX6" fmla="*/ 2537350 w 3517488"/>
              <a:gd name="connsiteY6" fmla="*/ 1226423 h 122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7488" h="1226423">
                <a:moveTo>
                  <a:pt x="110506" y="0"/>
                </a:moveTo>
                <a:cubicBezTo>
                  <a:pt x="14804" y="115203"/>
                  <a:pt x="-80897" y="230406"/>
                  <a:pt x="110506" y="286021"/>
                </a:cubicBezTo>
                <a:cubicBezTo>
                  <a:pt x="301909" y="341636"/>
                  <a:pt x="1258923" y="333691"/>
                  <a:pt x="1258923" y="333691"/>
                </a:cubicBezTo>
                <a:cubicBezTo>
                  <a:pt x="1451048" y="341636"/>
                  <a:pt x="1263257" y="333691"/>
                  <a:pt x="1263257" y="333691"/>
                </a:cubicBezTo>
                <a:cubicBezTo>
                  <a:pt x="1589725" y="382083"/>
                  <a:pt x="2854429" y="505592"/>
                  <a:pt x="3217733" y="624045"/>
                </a:cubicBezTo>
                <a:cubicBezTo>
                  <a:pt x="3581037" y="742498"/>
                  <a:pt x="3556479" y="944013"/>
                  <a:pt x="3443082" y="1044409"/>
                </a:cubicBezTo>
                <a:cubicBezTo>
                  <a:pt x="3329685" y="1144805"/>
                  <a:pt x="2933517" y="1185614"/>
                  <a:pt x="2537350" y="1226423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FAB16AF-C6D9-A8F2-4294-5588A77E8005}"/>
              </a:ext>
            </a:extLst>
          </p:cNvPr>
          <p:cNvSpPr txBox="1"/>
          <p:nvPr/>
        </p:nvSpPr>
        <p:spPr>
          <a:xfrm>
            <a:off x="124526" y="4439010"/>
            <a:ext cx="883575" cy="26161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Moderation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3BD78B4-CE4D-9903-A4A9-D16B2E182B27}"/>
              </a:ext>
            </a:extLst>
          </p:cNvPr>
          <p:cNvSpPr/>
          <p:nvPr/>
        </p:nvSpPr>
        <p:spPr>
          <a:xfrm>
            <a:off x="8312673" y="1136791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002351B4-E079-9F36-B2DB-336B6F713672}"/>
              </a:ext>
            </a:extLst>
          </p:cNvPr>
          <p:cNvSpPr/>
          <p:nvPr/>
        </p:nvSpPr>
        <p:spPr>
          <a:xfrm>
            <a:off x="2369920" y="1893805"/>
            <a:ext cx="221602" cy="563374"/>
          </a:xfrm>
          <a:custGeom>
            <a:avLst/>
            <a:gdLst>
              <a:gd name="connsiteX0" fmla="*/ 169598 w 221602"/>
              <a:gd name="connsiteY0" fmla="*/ 0 h 563374"/>
              <a:gd name="connsiteX1" fmla="*/ 586 w 221602"/>
              <a:gd name="connsiteY1" fmla="*/ 377027 h 563374"/>
              <a:gd name="connsiteX2" fmla="*/ 221602 w 221602"/>
              <a:gd name="connsiteY2" fmla="*/ 563374 h 563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602" h="563374">
                <a:moveTo>
                  <a:pt x="169598" y="0"/>
                </a:moveTo>
                <a:cubicBezTo>
                  <a:pt x="80758" y="141565"/>
                  <a:pt x="-8081" y="283131"/>
                  <a:pt x="586" y="377027"/>
                </a:cubicBezTo>
                <a:cubicBezTo>
                  <a:pt x="9253" y="470923"/>
                  <a:pt x="115427" y="517148"/>
                  <a:pt x="221602" y="563374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EC08019-36D3-1087-FDB2-E72EF4E75CEA}"/>
              </a:ext>
            </a:extLst>
          </p:cNvPr>
          <p:cNvSpPr/>
          <p:nvPr/>
        </p:nvSpPr>
        <p:spPr>
          <a:xfrm>
            <a:off x="2385366" y="1461175"/>
            <a:ext cx="266854" cy="253915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18EED60-3789-3612-C019-C63B2FC2CFD8}"/>
              </a:ext>
            </a:extLst>
          </p:cNvPr>
          <p:cNvSpPr/>
          <p:nvPr/>
        </p:nvSpPr>
        <p:spPr>
          <a:xfrm>
            <a:off x="7382451" y="3076891"/>
            <a:ext cx="4361739" cy="1616451"/>
          </a:xfrm>
          <a:custGeom>
            <a:avLst/>
            <a:gdLst>
              <a:gd name="connsiteX0" fmla="*/ 10755 w 4361739"/>
              <a:gd name="connsiteY0" fmla="*/ 0 h 1616451"/>
              <a:gd name="connsiteX1" fmla="*/ 236104 w 4361739"/>
              <a:gd name="connsiteY1" fmla="*/ 684717 h 1616451"/>
              <a:gd name="connsiteX2" fmla="*/ 1605538 w 4361739"/>
              <a:gd name="connsiteY2" fmla="*/ 1213422 h 1616451"/>
              <a:gd name="connsiteX3" fmla="*/ 1930561 w 4361739"/>
              <a:gd name="connsiteY3" fmla="*/ 1230756 h 1616451"/>
              <a:gd name="connsiteX4" fmla="*/ 3625018 w 4361739"/>
              <a:gd name="connsiteY4" fmla="*/ 1508110 h 1616451"/>
              <a:gd name="connsiteX5" fmla="*/ 4361739 w 4361739"/>
              <a:gd name="connsiteY5" fmla="*/ 1616451 h 161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61739" h="1616451">
                <a:moveTo>
                  <a:pt x="10755" y="0"/>
                </a:moveTo>
                <a:cubicBezTo>
                  <a:pt x="-9469" y="241240"/>
                  <a:pt x="-29693" y="482480"/>
                  <a:pt x="236104" y="684717"/>
                </a:cubicBezTo>
                <a:cubicBezTo>
                  <a:pt x="501901" y="886954"/>
                  <a:pt x="1323129" y="1122416"/>
                  <a:pt x="1605538" y="1213422"/>
                </a:cubicBezTo>
                <a:cubicBezTo>
                  <a:pt x="1887948" y="1304429"/>
                  <a:pt x="1593981" y="1181641"/>
                  <a:pt x="1930561" y="1230756"/>
                </a:cubicBezTo>
                <a:cubicBezTo>
                  <a:pt x="2267141" y="1279871"/>
                  <a:pt x="3625018" y="1508110"/>
                  <a:pt x="3625018" y="1508110"/>
                </a:cubicBezTo>
                <a:cubicBezTo>
                  <a:pt x="4030214" y="1572393"/>
                  <a:pt x="4195976" y="1594422"/>
                  <a:pt x="4361739" y="1616451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C83DBF89-2EF4-F2F5-7A42-E8DA41D2734A}"/>
              </a:ext>
            </a:extLst>
          </p:cNvPr>
          <p:cNvSpPr/>
          <p:nvPr/>
        </p:nvSpPr>
        <p:spPr>
          <a:xfrm>
            <a:off x="8342275" y="26002"/>
            <a:ext cx="949069" cy="1105080"/>
          </a:xfrm>
          <a:custGeom>
            <a:avLst/>
            <a:gdLst>
              <a:gd name="connsiteX0" fmla="*/ 0 w 949069"/>
              <a:gd name="connsiteY0" fmla="*/ 1105080 h 1105080"/>
              <a:gd name="connsiteX1" fmla="*/ 576375 w 949069"/>
              <a:gd name="connsiteY1" fmla="*/ 745388 h 1105080"/>
              <a:gd name="connsiteX2" fmla="*/ 949069 w 949069"/>
              <a:gd name="connsiteY2" fmla="*/ 0 h 110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9069" h="1105080">
                <a:moveTo>
                  <a:pt x="0" y="1105080"/>
                </a:moveTo>
                <a:cubicBezTo>
                  <a:pt x="209098" y="1017324"/>
                  <a:pt x="418197" y="929568"/>
                  <a:pt x="576375" y="745388"/>
                </a:cubicBezTo>
                <a:cubicBezTo>
                  <a:pt x="734553" y="561208"/>
                  <a:pt x="841811" y="280604"/>
                  <a:pt x="949069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CE415E41-7429-B6D9-E08B-0E7612ED9E36}"/>
              </a:ext>
            </a:extLst>
          </p:cNvPr>
          <p:cNvSpPr/>
          <p:nvPr/>
        </p:nvSpPr>
        <p:spPr>
          <a:xfrm>
            <a:off x="9610992" y="2058723"/>
            <a:ext cx="2414885" cy="582450"/>
          </a:xfrm>
          <a:custGeom>
            <a:avLst/>
            <a:gdLst>
              <a:gd name="connsiteX0" fmla="*/ 0 w 2353172"/>
              <a:gd name="connsiteY0" fmla="*/ 541467 h 541467"/>
              <a:gd name="connsiteX1" fmla="*/ 884065 w 2353172"/>
              <a:gd name="connsiteY1" fmla="*/ 64765 h 541467"/>
              <a:gd name="connsiteX2" fmla="*/ 2353172 w 2353172"/>
              <a:gd name="connsiteY2" fmla="*/ 17095 h 54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3172" h="541467">
                <a:moveTo>
                  <a:pt x="0" y="541467"/>
                </a:moveTo>
                <a:cubicBezTo>
                  <a:pt x="245935" y="346813"/>
                  <a:pt x="491870" y="152160"/>
                  <a:pt x="884065" y="64765"/>
                </a:cubicBezTo>
                <a:cubicBezTo>
                  <a:pt x="1276260" y="-22630"/>
                  <a:pt x="1814716" y="-2768"/>
                  <a:pt x="2353172" y="17095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3056880-CD41-E51B-C6BC-F05614BE212E}"/>
              </a:ext>
            </a:extLst>
          </p:cNvPr>
          <p:cNvSpPr txBox="1"/>
          <p:nvPr/>
        </p:nvSpPr>
        <p:spPr>
          <a:xfrm>
            <a:off x="3486480" y="1838315"/>
            <a:ext cx="657872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Busy 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citizens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1A2FB90B-B681-52FF-CED8-202970B56E57}"/>
              </a:ext>
            </a:extLst>
          </p:cNvPr>
          <p:cNvSpPr/>
          <p:nvPr/>
        </p:nvSpPr>
        <p:spPr>
          <a:xfrm>
            <a:off x="4116967" y="2299390"/>
            <a:ext cx="533039" cy="344136"/>
          </a:xfrm>
          <a:custGeom>
            <a:avLst/>
            <a:gdLst>
              <a:gd name="connsiteX0" fmla="*/ 0 w 533039"/>
              <a:gd name="connsiteY0" fmla="*/ 49448 h 344136"/>
              <a:gd name="connsiteX1" fmla="*/ 203681 w 533039"/>
              <a:gd name="connsiteY1" fmla="*/ 23446 h 344136"/>
              <a:gd name="connsiteX2" fmla="*/ 533039 w 533039"/>
              <a:gd name="connsiteY2" fmla="*/ 344136 h 34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039" h="344136">
                <a:moveTo>
                  <a:pt x="0" y="49448"/>
                </a:moveTo>
                <a:cubicBezTo>
                  <a:pt x="57420" y="11889"/>
                  <a:pt x="114841" y="-25669"/>
                  <a:pt x="203681" y="23446"/>
                </a:cubicBezTo>
                <a:cubicBezTo>
                  <a:pt x="292521" y="72561"/>
                  <a:pt x="412780" y="208348"/>
                  <a:pt x="533039" y="344136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19B186C-026C-564E-BADA-76A9A98226EB}"/>
              </a:ext>
            </a:extLst>
          </p:cNvPr>
          <p:cNvSpPr txBox="1"/>
          <p:nvPr/>
        </p:nvSpPr>
        <p:spPr>
          <a:xfrm>
            <a:off x="9192413" y="683019"/>
            <a:ext cx="280426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Note:</a:t>
            </a:r>
          </a:p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Citizens can only proceed to Finish after having solved each task.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911E0DD7-A8BA-740D-E775-DE2DEE463964}"/>
              </a:ext>
            </a:extLst>
          </p:cNvPr>
          <p:cNvSpPr/>
          <p:nvPr/>
        </p:nvSpPr>
        <p:spPr>
          <a:xfrm>
            <a:off x="6448470" y="5211224"/>
            <a:ext cx="5087704" cy="1475597"/>
          </a:xfrm>
          <a:custGeom>
            <a:avLst/>
            <a:gdLst>
              <a:gd name="connsiteX0" fmla="*/ 0 w 5087704"/>
              <a:gd name="connsiteY0" fmla="*/ 509193 h 1475597"/>
              <a:gd name="connsiteX1" fmla="*/ 1070412 w 5087704"/>
              <a:gd name="connsiteY1" fmla="*/ 353182 h 1475597"/>
              <a:gd name="connsiteX2" fmla="*/ 2023814 w 5087704"/>
              <a:gd name="connsiteY2" fmla="*/ 327180 h 1475597"/>
              <a:gd name="connsiteX3" fmla="*/ 3003219 w 5087704"/>
              <a:gd name="connsiteY3" fmla="*/ 49826 h 1475597"/>
              <a:gd name="connsiteX4" fmla="*/ 5087704 w 5087704"/>
              <a:gd name="connsiteY4" fmla="*/ 1475597 h 1475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7704" h="1475597">
                <a:moveTo>
                  <a:pt x="0" y="509193"/>
                </a:moveTo>
                <a:cubicBezTo>
                  <a:pt x="366555" y="446355"/>
                  <a:pt x="733110" y="383518"/>
                  <a:pt x="1070412" y="353182"/>
                </a:cubicBezTo>
                <a:cubicBezTo>
                  <a:pt x="1407714" y="322846"/>
                  <a:pt x="1701679" y="377739"/>
                  <a:pt x="2023814" y="327180"/>
                </a:cubicBezTo>
                <a:cubicBezTo>
                  <a:pt x="2345949" y="276621"/>
                  <a:pt x="2492571" y="-141577"/>
                  <a:pt x="3003219" y="49826"/>
                </a:cubicBezTo>
                <a:cubicBezTo>
                  <a:pt x="3513867" y="241229"/>
                  <a:pt x="4300785" y="858413"/>
                  <a:pt x="5087704" y="1475597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56114AA-DD61-583F-D48D-B07F0F3B0AC4}"/>
              </a:ext>
            </a:extLst>
          </p:cNvPr>
          <p:cNvSpPr txBox="1"/>
          <p:nvPr/>
        </p:nvSpPr>
        <p:spPr>
          <a:xfrm>
            <a:off x="3479911" y="4157400"/>
            <a:ext cx="1117614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Problem-Solving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Methodology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0D7F6FA-C0D2-CEA0-277A-855909C05E1D}"/>
              </a:ext>
            </a:extLst>
          </p:cNvPr>
          <p:cNvSpPr txBox="1"/>
          <p:nvPr/>
        </p:nvSpPr>
        <p:spPr>
          <a:xfrm>
            <a:off x="10214289" y="3581570"/>
            <a:ext cx="699230" cy="430887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Business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Interests</a:t>
            </a: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8D84D6F0-0DE7-CC9C-B54D-ED0A490AC212}"/>
              </a:ext>
            </a:extLst>
          </p:cNvPr>
          <p:cNvSpPr/>
          <p:nvPr/>
        </p:nvSpPr>
        <p:spPr>
          <a:xfrm>
            <a:off x="8849312" y="3594775"/>
            <a:ext cx="1685789" cy="920888"/>
          </a:xfrm>
          <a:custGeom>
            <a:avLst/>
            <a:gdLst>
              <a:gd name="connsiteX0" fmla="*/ 0 w 1685789"/>
              <a:gd name="connsiteY0" fmla="*/ 62825 h 920888"/>
              <a:gd name="connsiteX1" fmla="*/ 944735 w 1685789"/>
              <a:gd name="connsiteY1" fmla="*/ 19489 h 920888"/>
              <a:gd name="connsiteX2" fmla="*/ 1356432 w 1685789"/>
              <a:gd name="connsiteY2" fmla="*/ 340179 h 920888"/>
              <a:gd name="connsiteX3" fmla="*/ 1685789 w 1685789"/>
              <a:gd name="connsiteY3" fmla="*/ 920888 h 92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789" h="920888">
                <a:moveTo>
                  <a:pt x="0" y="62825"/>
                </a:moveTo>
                <a:cubicBezTo>
                  <a:pt x="359331" y="18044"/>
                  <a:pt x="718663" y="-26737"/>
                  <a:pt x="944735" y="19489"/>
                </a:cubicBezTo>
                <a:cubicBezTo>
                  <a:pt x="1170807" y="65715"/>
                  <a:pt x="1232923" y="189946"/>
                  <a:pt x="1356432" y="340179"/>
                </a:cubicBezTo>
                <a:cubicBezTo>
                  <a:pt x="1479941" y="490412"/>
                  <a:pt x="1582865" y="705650"/>
                  <a:pt x="1685789" y="920888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189B4158-2EAF-3C22-3C3B-47AF810920BD}"/>
              </a:ext>
            </a:extLst>
          </p:cNvPr>
          <p:cNvSpPr/>
          <p:nvPr/>
        </p:nvSpPr>
        <p:spPr>
          <a:xfrm>
            <a:off x="10130492" y="3677777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AD486E9-DAED-D71D-10BF-4581DFE92161}"/>
              </a:ext>
            </a:extLst>
          </p:cNvPr>
          <p:cNvSpPr txBox="1"/>
          <p:nvPr/>
        </p:nvSpPr>
        <p:spPr>
          <a:xfrm>
            <a:off x="10236701" y="2436294"/>
            <a:ext cx="519566" cy="276999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Costs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2F5966A4-4F1F-981C-0483-46581A9E7E70}"/>
              </a:ext>
            </a:extLst>
          </p:cNvPr>
          <p:cNvSpPr/>
          <p:nvPr/>
        </p:nvSpPr>
        <p:spPr>
          <a:xfrm>
            <a:off x="9587014" y="2154866"/>
            <a:ext cx="914400" cy="533039"/>
          </a:xfrm>
          <a:custGeom>
            <a:avLst/>
            <a:gdLst>
              <a:gd name="connsiteX0" fmla="*/ 0 w 914400"/>
              <a:gd name="connsiteY0" fmla="*/ 533039 h 533039"/>
              <a:gd name="connsiteX1" fmla="*/ 429031 w 914400"/>
              <a:gd name="connsiteY1" fmla="*/ 429031 h 533039"/>
              <a:gd name="connsiteX2" fmla="*/ 767055 w 914400"/>
              <a:gd name="connsiteY2" fmla="*/ 260019 h 533039"/>
              <a:gd name="connsiteX3" fmla="*/ 914400 w 914400"/>
              <a:gd name="connsiteY3" fmla="*/ 0 h 53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533039">
                <a:moveTo>
                  <a:pt x="0" y="533039"/>
                </a:moveTo>
                <a:cubicBezTo>
                  <a:pt x="150594" y="503786"/>
                  <a:pt x="301189" y="474534"/>
                  <a:pt x="429031" y="429031"/>
                </a:cubicBezTo>
                <a:cubicBezTo>
                  <a:pt x="556874" y="383528"/>
                  <a:pt x="686160" y="331524"/>
                  <a:pt x="767055" y="260019"/>
                </a:cubicBezTo>
                <a:cubicBezTo>
                  <a:pt x="847950" y="188514"/>
                  <a:pt x="881175" y="94257"/>
                  <a:pt x="914400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5E61769F-EE45-D9B2-C14D-F073B63DDF57}"/>
              </a:ext>
            </a:extLst>
          </p:cNvPr>
          <p:cNvSpPr/>
          <p:nvPr/>
        </p:nvSpPr>
        <p:spPr>
          <a:xfrm>
            <a:off x="7791901" y="3153857"/>
            <a:ext cx="949070" cy="473407"/>
          </a:xfrm>
          <a:custGeom>
            <a:avLst/>
            <a:gdLst>
              <a:gd name="connsiteX0" fmla="*/ 0 w 949070"/>
              <a:gd name="connsiteY0" fmla="*/ 9707 h 473407"/>
              <a:gd name="connsiteX1" fmla="*/ 104008 w 949070"/>
              <a:gd name="connsiteY1" fmla="*/ 27042 h 473407"/>
              <a:gd name="connsiteX2" fmla="*/ 351026 w 949070"/>
              <a:gd name="connsiteY2" fmla="*/ 239390 h 473407"/>
              <a:gd name="connsiteX3" fmla="*/ 949070 w 949070"/>
              <a:gd name="connsiteY3" fmla="*/ 473407 h 473407"/>
              <a:gd name="connsiteX4" fmla="*/ 949070 w 949070"/>
              <a:gd name="connsiteY4" fmla="*/ 473407 h 473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070" h="473407">
                <a:moveTo>
                  <a:pt x="0" y="9707"/>
                </a:moveTo>
                <a:cubicBezTo>
                  <a:pt x="22752" y="-766"/>
                  <a:pt x="45504" y="-11238"/>
                  <a:pt x="104008" y="27042"/>
                </a:cubicBezTo>
                <a:cubicBezTo>
                  <a:pt x="162512" y="65322"/>
                  <a:pt x="210182" y="164996"/>
                  <a:pt x="351026" y="239390"/>
                </a:cubicBezTo>
                <a:cubicBezTo>
                  <a:pt x="491870" y="313784"/>
                  <a:pt x="949070" y="473407"/>
                  <a:pt x="949070" y="473407"/>
                </a:cubicBezTo>
                <a:lnTo>
                  <a:pt x="949070" y="473407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6785423F-426F-6154-0457-B367DDA5973C}"/>
              </a:ext>
            </a:extLst>
          </p:cNvPr>
          <p:cNvSpPr/>
          <p:nvPr/>
        </p:nvSpPr>
        <p:spPr>
          <a:xfrm>
            <a:off x="10773611" y="2501665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623A9FD-C430-1AF9-3B2B-BC90075C5091}"/>
              </a:ext>
            </a:extLst>
          </p:cNvPr>
          <p:cNvSpPr txBox="1"/>
          <p:nvPr/>
        </p:nvSpPr>
        <p:spPr>
          <a:xfrm>
            <a:off x="9450722" y="2065361"/>
            <a:ext cx="528606" cy="276999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Taxes</a:t>
            </a:r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D13D8BEA-9A29-8DED-AB1F-54DD306D0247}"/>
              </a:ext>
            </a:extLst>
          </p:cNvPr>
          <p:cNvSpPr/>
          <p:nvPr/>
        </p:nvSpPr>
        <p:spPr>
          <a:xfrm>
            <a:off x="8082256" y="1952674"/>
            <a:ext cx="3952288" cy="1167553"/>
          </a:xfrm>
          <a:custGeom>
            <a:avLst/>
            <a:gdLst>
              <a:gd name="connsiteX0" fmla="*/ 0 w 3952288"/>
              <a:gd name="connsiteY0" fmla="*/ 643182 h 1167553"/>
              <a:gd name="connsiteX1" fmla="*/ 394362 w 3952288"/>
              <a:gd name="connsiteY1" fmla="*/ 686518 h 1167553"/>
              <a:gd name="connsiteX2" fmla="*/ 1590449 w 3952288"/>
              <a:gd name="connsiteY2" fmla="*/ 1802 h 1167553"/>
              <a:gd name="connsiteX3" fmla="*/ 2699863 w 3952288"/>
              <a:gd name="connsiteY3" fmla="*/ 508839 h 1167553"/>
              <a:gd name="connsiteX4" fmla="*/ 3952288 w 3952288"/>
              <a:gd name="connsiteY4" fmla="*/ 1167553 h 11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2288" h="1167553">
                <a:moveTo>
                  <a:pt x="0" y="643182"/>
                </a:moveTo>
                <a:cubicBezTo>
                  <a:pt x="64643" y="718298"/>
                  <a:pt x="129287" y="793415"/>
                  <a:pt x="394362" y="686518"/>
                </a:cubicBezTo>
                <a:cubicBezTo>
                  <a:pt x="659437" y="579621"/>
                  <a:pt x="1206199" y="31415"/>
                  <a:pt x="1590449" y="1802"/>
                </a:cubicBezTo>
                <a:cubicBezTo>
                  <a:pt x="1974699" y="-27811"/>
                  <a:pt x="2306223" y="314547"/>
                  <a:pt x="2699863" y="508839"/>
                </a:cubicBezTo>
                <a:cubicBezTo>
                  <a:pt x="3093503" y="703131"/>
                  <a:pt x="3522895" y="935342"/>
                  <a:pt x="3952288" y="1167553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1DE6316-9CA4-ACAC-0F78-6B57904C8DFB}"/>
              </a:ext>
            </a:extLst>
          </p:cNvPr>
          <p:cNvSpPr/>
          <p:nvPr/>
        </p:nvSpPr>
        <p:spPr>
          <a:xfrm>
            <a:off x="9284370" y="2097650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2F831C3-8800-ED93-A8D8-CD2C55C48F35}"/>
              </a:ext>
            </a:extLst>
          </p:cNvPr>
          <p:cNvSpPr txBox="1"/>
          <p:nvPr/>
        </p:nvSpPr>
        <p:spPr>
          <a:xfrm>
            <a:off x="8518597" y="6596362"/>
            <a:ext cx="3005951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© Hans Peter Ulrich 2023       uccom@btinternet.com</a:t>
            </a:r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578B1C1D-33E6-75AA-AD02-987D07988335}"/>
              </a:ext>
            </a:extLst>
          </p:cNvPr>
          <p:cNvSpPr/>
          <p:nvPr/>
        </p:nvSpPr>
        <p:spPr>
          <a:xfrm>
            <a:off x="2834207" y="39003"/>
            <a:ext cx="2023814" cy="1408436"/>
          </a:xfrm>
          <a:custGeom>
            <a:avLst/>
            <a:gdLst>
              <a:gd name="connsiteX0" fmla="*/ 2023814 w 2023814"/>
              <a:gd name="connsiteY0" fmla="*/ 1408436 h 1408436"/>
              <a:gd name="connsiteX1" fmla="*/ 1477774 w 2023814"/>
              <a:gd name="connsiteY1" fmla="*/ 914400 h 1408436"/>
              <a:gd name="connsiteX2" fmla="*/ 398695 w 2023814"/>
              <a:gd name="connsiteY2" fmla="*/ 524371 h 1408436"/>
              <a:gd name="connsiteX3" fmla="*/ 0 w 2023814"/>
              <a:gd name="connsiteY3" fmla="*/ 0 h 1408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3814" h="1408436">
                <a:moveTo>
                  <a:pt x="2023814" y="1408436"/>
                </a:moveTo>
                <a:cubicBezTo>
                  <a:pt x="1886220" y="1235090"/>
                  <a:pt x="1748627" y="1061744"/>
                  <a:pt x="1477774" y="914400"/>
                </a:cubicBezTo>
                <a:cubicBezTo>
                  <a:pt x="1206921" y="767056"/>
                  <a:pt x="644991" y="676771"/>
                  <a:pt x="398695" y="524371"/>
                </a:cubicBezTo>
                <a:cubicBezTo>
                  <a:pt x="152399" y="371971"/>
                  <a:pt x="76199" y="185985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979E96A3-870F-3869-A6E2-ECDB9CBC58E4}"/>
              </a:ext>
            </a:extLst>
          </p:cNvPr>
          <p:cNvSpPr/>
          <p:nvPr/>
        </p:nvSpPr>
        <p:spPr>
          <a:xfrm>
            <a:off x="3629653" y="13001"/>
            <a:ext cx="630324" cy="693384"/>
          </a:xfrm>
          <a:custGeom>
            <a:avLst/>
            <a:gdLst>
              <a:gd name="connsiteX0" fmla="*/ 1945 w 630324"/>
              <a:gd name="connsiteY0" fmla="*/ 693384 h 693384"/>
              <a:gd name="connsiteX1" fmla="*/ 97285 w 630324"/>
              <a:gd name="connsiteY1" fmla="*/ 346692 h 693384"/>
              <a:gd name="connsiteX2" fmla="*/ 630324 w 630324"/>
              <a:gd name="connsiteY2" fmla="*/ 0 h 693384"/>
              <a:gd name="connsiteX3" fmla="*/ 630324 w 630324"/>
              <a:gd name="connsiteY3" fmla="*/ 0 h 69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0324" h="693384">
                <a:moveTo>
                  <a:pt x="1945" y="693384"/>
                </a:moveTo>
                <a:cubicBezTo>
                  <a:pt x="-2750" y="577820"/>
                  <a:pt x="-7445" y="462256"/>
                  <a:pt x="97285" y="346692"/>
                </a:cubicBezTo>
                <a:cubicBezTo>
                  <a:pt x="202015" y="231128"/>
                  <a:pt x="630324" y="0"/>
                  <a:pt x="630324" y="0"/>
                </a:cubicBezTo>
                <a:lnTo>
                  <a:pt x="630324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6F557CA-B355-821C-48B5-35071F6B3087}"/>
              </a:ext>
            </a:extLst>
          </p:cNvPr>
          <p:cNvSpPr/>
          <p:nvPr/>
        </p:nvSpPr>
        <p:spPr>
          <a:xfrm>
            <a:off x="1419064" y="1674327"/>
            <a:ext cx="77284" cy="866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6BB6146D-2A11-ED4B-0846-B04961B287E4}"/>
              </a:ext>
            </a:extLst>
          </p:cNvPr>
          <p:cNvSpPr/>
          <p:nvPr/>
        </p:nvSpPr>
        <p:spPr>
          <a:xfrm>
            <a:off x="1284311" y="1768129"/>
            <a:ext cx="1285543" cy="723719"/>
          </a:xfrm>
          <a:custGeom>
            <a:avLst/>
            <a:gdLst>
              <a:gd name="connsiteX0" fmla="*/ 1285543 w 1285543"/>
              <a:gd name="connsiteY0" fmla="*/ 723719 h 723719"/>
              <a:gd name="connsiteX1" fmla="*/ 115458 w 1285543"/>
              <a:gd name="connsiteY1" fmla="*/ 437698 h 723719"/>
              <a:gd name="connsiteX2" fmla="*/ 106790 w 1285543"/>
              <a:gd name="connsiteY2" fmla="*/ 0 h 72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5543" h="723719">
                <a:moveTo>
                  <a:pt x="1285543" y="723719"/>
                </a:moveTo>
                <a:cubicBezTo>
                  <a:pt x="798730" y="641018"/>
                  <a:pt x="311917" y="558318"/>
                  <a:pt x="115458" y="437698"/>
                </a:cubicBezTo>
                <a:cubicBezTo>
                  <a:pt x="-81001" y="317078"/>
                  <a:pt x="12894" y="158539"/>
                  <a:pt x="106790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D5CD737F-F308-7290-A725-F0BA8C77F624}"/>
              </a:ext>
            </a:extLst>
          </p:cNvPr>
          <p:cNvSpPr/>
          <p:nvPr/>
        </p:nvSpPr>
        <p:spPr>
          <a:xfrm>
            <a:off x="1542779" y="1508085"/>
            <a:ext cx="780057" cy="177705"/>
          </a:xfrm>
          <a:custGeom>
            <a:avLst/>
            <a:gdLst>
              <a:gd name="connsiteX0" fmla="*/ 0 w 780057"/>
              <a:gd name="connsiteY0" fmla="*/ 177705 h 177705"/>
              <a:gd name="connsiteX1" fmla="*/ 364027 w 780057"/>
              <a:gd name="connsiteY1" fmla="*/ 17360 h 177705"/>
              <a:gd name="connsiteX2" fmla="*/ 780057 w 780057"/>
              <a:gd name="connsiteY2" fmla="*/ 4359 h 177705"/>
              <a:gd name="connsiteX3" fmla="*/ 780057 w 780057"/>
              <a:gd name="connsiteY3" fmla="*/ 4359 h 177705"/>
              <a:gd name="connsiteX4" fmla="*/ 780057 w 780057"/>
              <a:gd name="connsiteY4" fmla="*/ 4359 h 177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57" h="177705">
                <a:moveTo>
                  <a:pt x="0" y="177705"/>
                </a:moveTo>
                <a:cubicBezTo>
                  <a:pt x="117009" y="111978"/>
                  <a:pt x="234018" y="46251"/>
                  <a:pt x="364027" y="17360"/>
                </a:cubicBezTo>
                <a:cubicBezTo>
                  <a:pt x="494037" y="-11531"/>
                  <a:pt x="780057" y="4359"/>
                  <a:pt x="780057" y="4359"/>
                </a:cubicBezTo>
                <a:lnTo>
                  <a:pt x="780057" y="4359"/>
                </a:lnTo>
                <a:lnTo>
                  <a:pt x="780057" y="4359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018C187-61DC-7390-B94F-6AE7A95EA583}"/>
              </a:ext>
            </a:extLst>
          </p:cNvPr>
          <p:cNvSpPr txBox="1"/>
          <p:nvPr/>
        </p:nvSpPr>
        <p:spPr>
          <a:xfrm>
            <a:off x="8473950" y="2681097"/>
            <a:ext cx="997389" cy="41549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Sources of 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CO2 emissions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895430E9-3053-3950-F462-EA15BD592DDD}"/>
              </a:ext>
            </a:extLst>
          </p:cNvPr>
          <p:cNvSpPr/>
          <p:nvPr/>
        </p:nvSpPr>
        <p:spPr>
          <a:xfrm>
            <a:off x="8636382" y="3110520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33D5A34-14CF-9C9D-50AE-E438BE332153}"/>
              </a:ext>
            </a:extLst>
          </p:cNvPr>
          <p:cNvSpPr txBox="1"/>
          <p:nvPr/>
        </p:nvSpPr>
        <p:spPr>
          <a:xfrm>
            <a:off x="262201" y="2250838"/>
            <a:ext cx="892104" cy="276999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Psychology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F1DA2E80-6C47-FE4F-192E-34B8C3B897E6}"/>
              </a:ext>
            </a:extLst>
          </p:cNvPr>
          <p:cNvSpPr/>
          <p:nvPr/>
        </p:nvSpPr>
        <p:spPr>
          <a:xfrm>
            <a:off x="912118" y="4600451"/>
            <a:ext cx="77284" cy="866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1D96E69-5017-CC19-E4DB-6007778C8A1F}"/>
              </a:ext>
            </a:extLst>
          </p:cNvPr>
          <p:cNvSpPr txBox="1"/>
          <p:nvPr/>
        </p:nvSpPr>
        <p:spPr>
          <a:xfrm>
            <a:off x="2049401" y="4400121"/>
            <a:ext cx="857927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Striving for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 Rationality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9BABF2-744B-2017-F676-7DA07EA2E696}"/>
              </a:ext>
            </a:extLst>
          </p:cNvPr>
          <p:cNvSpPr/>
          <p:nvPr/>
        </p:nvSpPr>
        <p:spPr>
          <a:xfrm>
            <a:off x="3374108" y="5517458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465354E-B937-E776-6D4B-FE45B37C6746}"/>
              </a:ext>
            </a:extLst>
          </p:cNvPr>
          <p:cNvSpPr/>
          <p:nvPr/>
        </p:nvSpPr>
        <p:spPr>
          <a:xfrm>
            <a:off x="3678908" y="5822258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805FB0A-5FE7-8AA4-70C1-5D858A957C1C}"/>
              </a:ext>
            </a:extLst>
          </p:cNvPr>
          <p:cNvSpPr/>
          <p:nvPr/>
        </p:nvSpPr>
        <p:spPr>
          <a:xfrm>
            <a:off x="3380205" y="4317257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78D19BF-1762-6318-2C92-467D2D236374}"/>
              </a:ext>
            </a:extLst>
          </p:cNvPr>
          <p:cNvSpPr/>
          <p:nvPr/>
        </p:nvSpPr>
        <p:spPr>
          <a:xfrm>
            <a:off x="3640266" y="3950843"/>
            <a:ext cx="77284" cy="8667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8A58C2A-2CB0-1B2F-2294-2120B3F3FC7D}"/>
              </a:ext>
            </a:extLst>
          </p:cNvPr>
          <p:cNvSpPr/>
          <p:nvPr/>
        </p:nvSpPr>
        <p:spPr>
          <a:xfrm>
            <a:off x="3075405" y="4012457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7C31DF-D540-2259-0708-D879D10BCF88}"/>
              </a:ext>
            </a:extLst>
          </p:cNvPr>
          <p:cNvSpPr/>
          <p:nvPr/>
        </p:nvSpPr>
        <p:spPr>
          <a:xfrm>
            <a:off x="2837053" y="4259321"/>
            <a:ext cx="77284" cy="8667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43E5E18-31F4-FDD2-983D-54ABA8C6D496}"/>
              </a:ext>
            </a:extLst>
          </p:cNvPr>
          <p:cNvSpPr/>
          <p:nvPr/>
        </p:nvSpPr>
        <p:spPr>
          <a:xfrm>
            <a:off x="1114322" y="3666029"/>
            <a:ext cx="77284" cy="8667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CEDFED7-58EF-2910-4DE5-999996AA0B05}"/>
              </a:ext>
            </a:extLst>
          </p:cNvPr>
          <p:cNvSpPr/>
          <p:nvPr/>
        </p:nvSpPr>
        <p:spPr>
          <a:xfrm>
            <a:off x="1103953" y="2554500"/>
            <a:ext cx="77284" cy="86673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6B1528-5E14-5509-FD9E-7EC3B98861BC}"/>
              </a:ext>
            </a:extLst>
          </p:cNvPr>
          <p:cNvSpPr/>
          <p:nvPr/>
        </p:nvSpPr>
        <p:spPr>
          <a:xfrm>
            <a:off x="913635" y="5729960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7F7494C-0BBB-E984-DF82-F7B9BC128163}"/>
              </a:ext>
            </a:extLst>
          </p:cNvPr>
          <p:cNvSpPr/>
          <p:nvPr/>
        </p:nvSpPr>
        <p:spPr>
          <a:xfrm>
            <a:off x="2265632" y="5058486"/>
            <a:ext cx="185409" cy="173346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54A6B01-141D-7C66-FC77-723939B556A1}"/>
              </a:ext>
            </a:extLst>
          </p:cNvPr>
          <p:cNvSpPr txBox="1"/>
          <p:nvPr/>
        </p:nvSpPr>
        <p:spPr>
          <a:xfrm>
            <a:off x="3501308" y="4932327"/>
            <a:ext cx="1582909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Willingness of System </a:t>
            </a:r>
          </a:p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to solve problem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0EB4FE0-D0CD-DD59-E791-10CF575B7650}"/>
              </a:ext>
            </a:extLst>
          </p:cNvPr>
          <p:cNvSpPr txBox="1"/>
          <p:nvPr/>
        </p:nvSpPr>
        <p:spPr>
          <a:xfrm>
            <a:off x="7416985" y="2824805"/>
            <a:ext cx="960519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Need To stop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CO2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9257FB5-BD89-7EE0-EF0F-BD6E2D9050F7}"/>
              </a:ext>
            </a:extLst>
          </p:cNvPr>
          <p:cNvSpPr txBox="1"/>
          <p:nvPr/>
        </p:nvSpPr>
        <p:spPr>
          <a:xfrm>
            <a:off x="7692779" y="3351210"/>
            <a:ext cx="1003801" cy="26161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Opportunities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6B18EA1-97BC-43A2-5BA8-CD5299BDE812}"/>
              </a:ext>
            </a:extLst>
          </p:cNvPr>
          <p:cNvSpPr txBox="1"/>
          <p:nvPr/>
        </p:nvSpPr>
        <p:spPr>
          <a:xfrm>
            <a:off x="8124662" y="2123627"/>
            <a:ext cx="821059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Stability of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societies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300E165-32F6-989A-6A07-EFEA04C5D5A2}"/>
              </a:ext>
            </a:extLst>
          </p:cNvPr>
          <p:cNvSpPr txBox="1"/>
          <p:nvPr/>
        </p:nvSpPr>
        <p:spPr>
          <a:xfrm>
            <a:off x="9612857" y="4999467"/>
            <a:ext cx="1170513" cy="430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Power relations 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between nations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F695DD8-CF98-8410-F18C-6872C0195A0F}"/>
              </a:ext>
            </a:extLst>
          </p:cNvPr>
          <p:cNvSpPr txBox="1"/>
          <p:nvPr/>
        </p:nvSpPr>
        <p:spPr>
          <a:xfrm>
            <a:off x="8451424" y="1025540"/>
            <a:ext cx="622478" cy="276999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Parties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696744F-7B9D-03B8-909E-D62369036465}"/>
              </a:ext>
            </a:extLst>
          </p:cNvPr>
          <p:cNvSpPr/>
          <p:nvPr/>
        </p:nvSpPr>
        <p:spPr>
          <a:xfrm>
            <a:off x="3984587" y="2293289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9CA89A5-990E-5642-28CA-8B79DA238932}"/>
              </a:ext>
            </a:extLst>
          </p:cNvPr>
          <p:cNvSpPr/>
          <p:nvPr/>
        </p:nvSpPr>
        <p:spPr>
          <a:xfrm>
            <a:off x="7560414" y="5530459"/>
            <a:ext cx="77283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F2FADEE-3B89-7273-4D8C-7D65A332AB03}"/>
              </a:ext>
            </a:extLst>
          </p:cNvPr>
          <p:cNvSpPr/>
          <p:nvPr/>
        </p:nvSpPr>
        <p:spPr>
          <a:xfrm>
            <a:off x="1938904" y="4403054"/>
            <a:ext cx="77284" cy="8667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89AE125D-536B-457D-9FFC-AC19CCF5315F}"/>
              </a:ext>
            </a:extLst>
          </p:cNvPr>
          <p:cNvSpPr/>
          <p:nvPr/>
        </p:nvSpPr>
        <p:spPr>
          <a:xfrm>
            <a:off x="2623138" y="2383781"/>
            <a:ext cx="174703" cy="178718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45D72E35-3DCB-B50D-9B36-B14BBF941AF7}"/>
              </a:ext>
            </a:extLst>
          </p:cNvPr>
          <p:cNvSpPr/>
          <p:nvPr/>
        </p:nvSpPr>
        <p:spPr>
          <a:xfrm>
            <a:off x="1891400" y="2331504"/>
            <a:ext cx="2110065" cy="597890"/>
          </a:xfrm>
          <a:custGeom>
            <a:avLst/>
            <a:gdLst>
              <a:gd name="connsiteX0" fmla="*/ 1963143 w 1963143"/>
              <a:gd name="connsiteY0" fmla="*/ 0 h 533038"/>
              <a:gd name="connsiteX1" fmla="*/ 996739 w 1963143"/>
              <a:gd name="connsiteY1" fmla="*/ 407363 h 533038"/>
              <a:gd name="connsiteX2" fmla="*/ 0 w 1963143"/>
              <a:gd name="connsiteY2" fmla="*/ 533038 h 53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63143" h="533038">
                <a:moveTo>
                  <a:pt x="1963143" y="0"/>
                </a:moveTo>
                <a:cubicBezTo>
                  <a:pt x="1643536" y="159261"/>
                  <a:pt x="1323929" y="318523"/>
                  <a:pt x="996739" y="407363"/>
                </a:cubicBezTo>
                <a:cubicBezTo>
                  <a:pt x="669548" y="496203"/>
                  <a:pt x="334774" y="514620"/>
                  <a:pt x="0" y="533038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362123-737F-22BA-4B0D-22C9E103EEB4}"/>
              </a:ext>
            </a:extLst>
          </p:cNvPr>
          <p:cNvSpPr txBox="1"/>
          <p:nvPr/>
        </p:nvSpPr>
        <p:spPr>
          <a:xfrm>
            <a:off x="2320121" y="2595047"/>
            <a:ext cx="1021516" cy="769441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Need for exceptional international </a:t>
            </a:r>
          </a:p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co-operation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720A5EE-CFAD-2171-35DC-8ACA42B7D0EA}"/>
              </a:ext>
            </a:extLst>
          </p:cNvPr>
          <p:cNvSpPr/>
          <p:nvPr/>
        </p:nvSpPr>
        <p:spPr>
          <a:xfrm>
            <a:off x="1806409" y="2764868"/>
            <a:ext cx="157627" cy="175005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89B1B9A-D98A-3D2E-3010-B27B47B92703}"/>
              </a:ext>
            </a:extLst>
          </p:cNvPr>
          <p:cNvSpPr/>
          <p:nvPr/>
        </p:nvSpPr>
        <p:spPr>
          <a:xfrm>
            <a:off x="2912169" y="1358813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EA0AD48-031E-F399-381C-6B54D8A20D82}"/>
              </a:ext>
            </a:extLst>
          </p:cNvPr>
          <p:cNvSpPr/>
          <p:nvPr/>
        </p:nvSpPr>
        <p:spPr>
          <a:xfrm>
            <a:off x="1603090" y="6038158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AB38D2E-84C1-F75D-F630-31BF1DE505CF}"/>
              </a:ext>
            </a:extLst>
          </p:cNvPr>
          <p:cNvSpPr/>
          <p:nvPr/>
        </p:nvSpPr>
        <p:spPr>
          <a:xfrm>
            <a:off x="5075741" y="3356450"/>
            <a:ext cx="114985" cy="268297"/>
          </a:xfrm>
          <a:custGeom>
            <a:avLst/>
            <a:gdLst>
              <a:gd name="connsiteX0" fmla="*/ 114985 w 114985"/>
              <a:gd name="connsiteY0" fmla="*/ 0 h 268297"/>
              <a:gd name="connsiteX1" fmla="*/ 32853 w 114985"/>
              <a:gd name="connsiteY1" fmla="*/ 104034 h 268297"/>
              <a:gd name="connsiteX2" fmla="*/ 0 w 114985"/>
              <a:gd name="connsiteY2" fmla="*/ 268297 h 268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985" h="268297">
                <a:moveTo>
                  <a:pt x="114985" y="0"/>
                </a:moveTo>
                <a:cubicBezTo>
                  <a:pt x="83501" y="29659"/>
                  <a:pt x="52017" y="59318"/>
                  <a:pt x="32853" y="104034"/>
                </a:cubicBezTo>
                <a:cubicBezTo>
                  <a:pt x="13689" y="148750"/>
                  <a:pt x="6844" y="208523"/>
                  <a:pt x="0" y="268297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EB89E5CE-E3D9-D396-B247-072D88B8C27B}"/>
              </a:ext>
            </a:extLst>
          </p:cNvPr>
          <p:cNvSpPr/>
          <p:nvPr/>
        </p:nvSpPr>
        <p:spPr>
          <a:xfrm>
            <a:off x="5001031" y="5067225"/>
            <a:ext cx="182014" cy="76817"/>
          </a:xfrm>
          <a:custGeom>
            <a:avLst/>
            <a:gdLst>
              <a:gd name="connsiteX0" fmla="*/ 182014 w 182014"/>
              <a:gd name="connsiteY0" fmla="*/ 20479 h 76817"/>
              <a:gd name="connsiteX1" fmla="*/ 69339 w 182014"/>
              <a:gd name="connsiteY1" fmla="*/ 3145 h 76817"/>
              <a:gd name="connsiteX2" fmla="*/ 0 w 182014"/>
              <a:gd name="connsiteY2" fmla="*/ 76817 h 7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014" h="76817">
                <a:moveTo>
                  <a:pt x="182014" y="20479"/>
                </a:moveTo>
                <a:cubicBezTo>
                  <a:pt x="140844" y="7117"/>
                  <a:pt x="99675" y="-6245"/>
                  <a:pt x="69339" y="3145"/>
                </a:cubicBezTo>
                <a:cubicBezTo>
                  <a:pt x="39003" y="12535"/>
                  <a:pt x="19501" y="44676"/>
                  <a:pt x="0" y="768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F5B433-18ED-1906-0719-21C21C080189}"/>
              </a:ext>
            </a:extLst>
          </p:cNvPr>
          <p:cNvSpPr/>
          <p:nvPr/>
        </p:nvSpPr>
        <p:spPr>
          <a:xfrm>
            <a:off x="4925253" y="5176425"/>
            <a:ext cx="77284" cy="86673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7366FD-F824-4621-16BA-25E2D1223885}"/>
              </a:ext>
            </a:extLst>
          </p:cNvPr>
          <p:cNvSpPr txBox="1"/>
          <p:nvPr/>
        </p:nvSpPr>
        <p:spPr>
          <a:xfrm>
            <a:off x="7243420" y="1339408"/>
            <a:ext cx="758541" cy="276999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Elections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8647643-1ADD-DE6F-F62C-C9B7017821F6}"/>
              </a:ext>
            </a:extLst>
          </p:cNvPr>
          <p:cNvSpPr/>
          <p:nvPr/>
        </p:nvSpPr>
        <p:spPr>
          <a:xfrm>
            <a:off x="8047721" y="1426676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90AD145-0B49-2AB4-EF36-C8BAEFE07471}"/>
              </a:ext>
            </a:extLst>
          </p:cNvPr>
          <p:cNvSpPr txBox="1"/>
          <p:nvPr/>
        </p:nvSpPr>
        <p:spPr>
          <a:xfrm>
            <a:off x="227042" y="3385731"/>
            <a:ext cx="774571" cy="600164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Global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Poverty/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Inequality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0DEC998-D977-1224-F749-8FA13CD1646E}"/>
              </a:ext>
            </a:extLst>
          </p:cNvPr>
          <p:cNvSpPr txBox="1"/>
          <p:nvPr/>
        </p:nvSpPr>
        <p:spPr>
          <a:xfrm>
            <a:off x="1108846" y="953778"/>
            <a:ext cx="1409360" cy="415498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Pressure on Planetary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Resources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52FA8F3-6F16-7CBA-4B85-B5CC94942882}"/>
              </a:ext>
            </a:extLst>
          </p:cNvPr>
          <p:cNvSpPr/>
          <p:nvPr/>
        </p:nvSpPr>
        <p:spPr>
          <a:xfrm rot="1997851" flipV="1">
            <a:off x="1941262" y="1343878"/>
            <a:ext cx="396405" cy="45719"/>
          </a:xfrm>
          <a:custGeom>
            <a:avLst/>
            <a:gdLst>
              <a:gd name="connsiteX0" fmla="*/ 0 w 780057"/>
              <a:gd name="connsiteY0" fmla="*/ 177705 h 177705"/>
              <a:gd name="connsiteX1" fmla="*/ 364027 w 780057"/>
              <a:gd name="connsiteY1" fmla="*/ 17360 h 177705"/>
              <a:gd name="connsiteX2" fmla="*/ 780057 w 780057"/>
              <a:gd name="connsiteY2" fmla="*/ 4359 h 177705"/>
              <a:gd name="connsiteX3" fmla="*/ 780057 w 780057"/>
              <a:gd name="connsiteY3" fmla="*/ 4359 h 177705"/>
              <a:gd name="connsiteX4" fmla="*/ 780057 w 780057"/>
              <a:gd name="connsiteY4" fmla="*/ 4359 h 177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57" h="177705">
                <a:moveTo>
                  <a:pt x="0" y="177705"/>
                </a:moveTo>
                <a:cubicBezTo>
                  <a:pt x="117009" y="111978"/>
                  <a:pt x="234018" y="46251"/>
                  <a:pt x="364027" y="17360"/>
                </a:cubicBezTo>
                <a:cubicBezTo>
                  <a:pt x="494037" y="-11531"/>
                  <a:pt x="780057" y="4359"/>
                  <a:pt x="780057" y="4359"/>
                </a:cubicBezTo>
                <a:lnTo>
                  <a:pt x="780057" y="4359"/>
                </a:lnTo>
                <a:lnTo>
                  <a:pt x="780057" y="4359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39993361-32A7-5594-B989-9DC540257688}"/>
              </a:ext>
            </a:extLst>
          </p:cNvPr>
          <p:cNvSpPr/>
          <p:nvPr/>
        </p:nvSpPr>
        <p:spPr>
          <a:xfrm rot="20012922">
            <a:off x="1336512" y="1387944"/>
            <a:ext cx="769992" cy="132005"/>
          </a:xfrm>
          <a:custGeom>
            <a:avLst/>
            <a:gdLst>
              <a:gd name="connsiteX0" fmla="*/ 0 w 780057"/>
              <a:gd name="connsiteY0" fmla="*/ 177705 h 177705"/>
              <a:gd name="connsiteX1" fmla="*/ 364027 w 780057"/>
              <a:gd name="connsiteY1" fmla="*/ 17360 h 177705"/>
              <a:gd name="connsiteX2" fmla="*/ 780057 w 780057"/>
              <a:gd name="connsiteY2" fmla="*/ 4359 h 177705"/>
              <a:gd name="connsiteX3" fmla="*/ 780057 w 780057"/>
              <a:gd name="connsiteY3" fmla="*/ 4359 h 177705"/>
              <a:gd name="connsiteX4" fmla="*/ 780057 w 780057"/>
              <a:gd name="connsiteY4" fmla="*/ 4359 h 177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57" h="177705">
                <a:moveTo>
                  <a:pt x="0" y="177705"/>
                </a:moveTo>
                <a:cubicBezTo>
                  <a:pt x="117009" y="111978"/>
                  <a:pt x="234018" y="46251"/>
                  <a:pt x="364027" y="17360"/>
                </a:cubicBezTo>
                <a:cubicBezTo>
                  <a:pt x="494037" y="-11531"/>
                  <a:pt x="780057" y="4359"/>
                  <a:pt x="780057" y="4359"/>
                </a:cubicBezTo>
                <a:lnTo>
                  <a:pt x="780057" y="4359"/>
                </a:lnTo>
                <a:lnTo>
                  <a:pt x="780057" y="4359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3AB5AFD-0723-971B-B602-E16D692765B8}"/>
              </a:ext>
            </a:extLst>
          </p:cNvPr>
          <p:cNvSpPr/>
          <p:nvPr/>
        </p:nvSpPr>
        <p:spPr>
          <a:xfrm>
            <a:off x="1957045" y="1160368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F339A55-21D6-C12C-C948-D6245FB54AA8}"/>
              </a:ext>
            </a:extLst>
          </p:cNvPr>
          <p:cNvSpPr txBox="1"/>
          <p:nvPr/>
        </p:nvSpPr>
        <p:spPr>
          <a:xfrm>
            <a:off x="2023465" y="6129697"/>
            <a:ext cx="1383712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Leadership Election/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Selection Processes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5EEC3C78-FD44-B196-007F-325E58895FE3}"/>
              </a:ext>
            </a:extLst>
          </p:cNvPr>
          <p:cNvSpPr/>
          <p:nvPr/>
        </p:nvSpPr>
        <p:spPr>
          <a:xfrm>
            <a:off x="2856749" y="6070845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05E2F2BE-BE59-1C7F-1107-F4573551E68E}"/>
              </a:ext>
            </a:extLst>
          </p:cNvPr>
          <p:cNvSpPr/>
          <p:nvPr/>
        </p:nvSpPr>
        <p:spPr>
          <a:xfrm>
            <a:off x="9593273" y="4241625"/>
            <a:ext cx="77284" cy="86673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2E224EB-D31D-017D-2D27-B6663C8F0E58}"/>
              </a:ext>
            </a:extLst>
          </p:cNvPr>
          <p:cNvSpPr txBox="1"/>
          <p:nvPr/>
        </p:nvSpPr>
        <p:spPr>
          <a:xfrm>
            <a:off x="6313766" y="1807538"/>
            <a:ext cx="2246128" cy="26161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25000"/>
                  </a:schemeClr>
                </a:solidFill>
              </a:rPr>
              <a:t>NGOs/Other Climate Organisations</a:t>
            </a:r>
          </a:p>
        </p:txBody>
      </p:sp>
    </p:spTree>
    <p:extLst>
      <p:ext uri="{BB962C8B-B14F-4D97-AF65-F5344CB8AC3E}">
        <p14:creationId xmlns:p14="http://schemas.microsoft.com/office/powerpoint/2010/main" val="388496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937BF7C9-B473-F4F6-4BB6-7E5274C37DC0}"/>
              </a:ext>
            </a:extLst>
          </p:cNvPr>
          <p:cNvSpPr/>
          <p:nvPr/>
        </p:nvSpPr>
        <p:spPr>
          <a:xfrm>
            <a:off x="86737" y="930810"/>
            <a:ext cx="11948580" cy="564729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4E74CB3B-DCC0-6B5D-5BCA-AFD7DA8756E1}"/>
              </a:ext>
            </a:extLst>
          </p:cNvPr>
          <p:cNvSpPr/>
          <p:nvPr/>
        </p:nvSpPr>
        <p:spPr>
          <a:xfrm>
            <a:off x="3180895" y="-220103"/>
            <a:ext cx="5036025" cy="1665622"/>
          </a:xfrm>
          <a:custGeom>
            <a:avLst/>
            <a:gdLst>
              <a:gd name="connsiteX0" fmla="*/ 4862540 w 5036025"/>
              <a:gd name="connsiteY0" fmla="*/ 1665622 h 1665622"/>
              <a:gd name="connsiteX1" fmla="*/ 4840638 w 5036025"/>
              <a:gd name="connsiteY1" fmla="*/ 1079749 h 1665622"/>
              <a:gd name="connsiteX2" fmla="*/ 2885903 w 5036025"/>
              <a:gd name="connsiteY2" fmla="*/ 1085 h 1665622"/>
              <a:gd name="connsiteX3" fmla="*/ 2217898 w 5036025"/>
              <a:gd name="connsiteY3" fmla="*/ 877157 h 1665622"/>
              <a:gd name="connsiteX4" fmla="*/ 345294 w 5036025"/>
              <a:gd name="connsiteY4" fmla="*/ 877157 h 1665622"/>
              <a:gd name="connsiteX5" fmla="*/ 341 w 5036025"/>
              <a:gd name="connsiteY5" fmla="*/ 1430177 h 1665622"/>
              <a:gd name="connsiteX6" fmla="*/ 341 w 5036025"/>
              <a:gd name="connsiteY6" fmla="*/ 1430177 h 166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6025" h="1665622">
                <a:moveTo>
                  <a:pt x="4862540" y="1665622"/>
                </a:moveTo>
                <a:cubicBezTo>
                  <a:pt x="5016308" y="1511397"/>
                  <a:pt x="5170077" y="1357172"/>
                  <a:pt x="4840638" y="1079749"/>
                </a:cubicBezTo>
                <a:cubicBezTo>
                  <a:pt x="4511199" y="802326"/>
                  <a:pt x="3323026" y="34850"/>
                  <a:pt x="2885903" y="1085"/>
                </a:cubicBezTo>
                <a:cubicBezTo>
                  <a:pt x="2448780" y="-32680"/>
                  <a:pt x="2641333" y="731145"/>
                  <a:pt x="2217898" y="877157"/>
                </a:cubicBezTo>
                <a:cubicBezTo>
                  <a:pt x="1794463" y="1023169"/>
                  <a:pt x="714887" y="784987"/>
                  <a:pt x="345294" y="877157"/>
                </a:cubicBezTo>
                <a:cubicBezTo>
                  <a:pt x="-24299" y="969327"/>
                  <a:pt x="341" y="1430177"/>
                  <a:pt x="341" y="1430177"/>
                </a:cubicBezTo>
                <a:lnTo>
                  <a:pt x="341" y="1430177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E990537A-A26F-D9D0-5B9F-90F055AAB4FD}"/>
              </a:ext>
            </a:extLst>
          </p:cNvPr>
          <p:cNvSpPr/>
          <p:nvPr/>
        </p:nvSpPr>
        <p:spPr>
          <a:xfrm>
            <a:off x="4648656" y="4549095"/>
            <a:ext cx="3850469" cy="1364840"/>
          </a:xfrm>
          <a:custGeom>
            <a:avLst/>
            <a:gdLst>
              <a:gd name="connsiteX0" fmla="*/ 0 w 3850469"/>
              <a:gd name="connsiteY0" fmla="*/ 1112519 h 1364840"/>
              <a:gd name="connsiteX1" fmla="*/ 476364 w 3850469"/>
              <a:gd name="connsiteY1" fmla="*/ 1265832 h 1364840"/>
              <a:gd name="connsiteX2" fmla="*/ 739186 w 3850469"/>
              <a:gd name="connsiteY2" fmla="*/ 1364390 h 1364840"/>
              <a:gd name="connsiteX3" fmla="*/ 1615258 w 3850469"/>
              <a:gd name="connsiteY3" fmla="*/ 1227504 h 1364840"/>
              <a:gd name="connsiteX4" fmla="*/ 2436575 w 3850469"/>
              <a:gd name="connsiteY4" fmla="*/ 1107044 h 1364840"/>
              <a:gd name="connsiteX5" fmla="*/ 3055301 w 3850469"/>
              <a:gd name="connsiteY5" fmla="*/ 816845 h 1364840"/>
              <a:gd name="connsiteX6" fmla="*/ 3805437 w 3850469"/>
              <a:gd name="connsiteY6" fmla="*/ 61233 h 1364840"/>
              <a:gd name="connsiteX7" fmla="*/ 3701404 w 3850469"/>
              <a:gd name="connsiteY7" fmla="*/ 99561 h 136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0469" h="1364840">
                <a:moveTo>
                  <a:pt x="0" y="1112519"/>
                </a:moveTo>
                <a:lnTo>
                  <a:pt x="476364" y="1265832"/>
                </a:lnTo>
                <a:cubicBezTo>
                  <a:pt x="599562" y="1307810"/>
                  <a:pt x="549371" y="1370778"/>
                  <a:pt x="739186" y="1364390"/>
                </a:cubicBezTo>
                <a:cubicBezTo>
                  <a:pt x="929001" y="1358002"/>
                  <a:pt x="1615258" y="1227504"/>
                  <a:pt x="1615258" y="1227504"/>
                </a:cubicBezTo>
                <a:cubicBezTo>
                  <a:pt x="1898156" y="1184613"/>
                  <a:pt x="2196568" y="1175487"/>
                  <a:pt x="2436575" y="1107044"/>
                </a:cubicBezTo>
                <a:cubicBezTo>
                  <a:pt x="2676582" y="1038601"/>
                  <a:pt x="2827157" y="991147"/>
                  <a:pt x="3055301" y="816845"/>
                </a:cubicBezTo>
                <a:cubicBezTo>
                  <a:pt x="3283445" y="642543"/>
                  <a:pt x="3697753" y="180780"/>
                  <a:pt x="3805437" y="61233"/>
                </a:cubicBezTo>
                <a:cubicBezTo>
                  <a:pt x="3913121" y="-58314"/>
                  <a:pt x="3807262" y="20623"/>
                  <a:pt x="3701404" y="99561"/>
                </a:cubicBezTo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36D9C66D-527B-4BC1-8057-B4A20691615C}"/>
              </a:ext>
            </a:extLst>
          </p:cNvPr>
          <p:cNvSpPr/>
          <p:nvPr/>
        </p:nvSpPr>
        <p:spPr>
          <a:xfrm>
            <a:off x="8218117" y="2469187"/>
            <a:ext cx="3526147" cy="2152092"/>
          </a:xfrm>
          <a:custGeom>
            <a:avLst/>
            <a:gdLst>
              <a:gd name="connsiteX0" fmla="*/ 372863 w 3526147"/>
              <a:gd name="connsiteY0" fmla="*/ 1024150 h 2152092"/>
              <a:gd name="connsiteX1" fmla="*/ 82664 w 3526147"/>
              <a:gd name="connsiteY1" fmla="*/ 1139134 h 2152092"/>
              <a:gd name="connsiteX2" fmla="*/ 164796 w 3526147"/>
              <a:gd name="connsiteY2" fmla="*/ 1527891 h 2152092"/>
              <a:gd name="connsiteX3" fmla="*/ 532 w 3526147"/>
              <a:gd name="connsiteY3" fmla="*/ 1872844 h 2152092"/>
              <a:gd name="connsiteX4" fmla="*/ 230501 w 3526147"/>
              <a:gd name="connsiteY4" fmla="*/ 2152092 h 2152092"/>
              <a:gd name="connsiteX5" fmla="*/ 1013490 w 3526147"/>
              <a:gd name="connsiteY5" fmla="*/ 2031632 h 2152092"/>
              <a:gd name="connsiteX6" fmla="*/ 1506281 w 3526147"/>
              <a:gd name="connsiteY6" fmla="*/ 1944025 h 2152092"/>
              <a:gd name="connsiteX7" fmla="*/ 1719823 w 3526147"/>
              <a:gd name="connsiteY7" fmla="*/ 1555268 h 2152092"/>
              <a:gd name="connsiteX8" fmla="*/ 2272843 w 3526147"/>
              <a:gd name="connsiteY8" fmla="*/ 1462185 h 2152092"/>
              <a:gd name="connsiteX9" fmla="*/ 2847766 w 3526147"/>
              <a:gd name="connsiteY9" fmla="*/ 1462185 h 2152092"/>
              <a:gd name="connsiteX10" fmla="*/ 3351507 w 3526147"/>
              <a:gd name="connsiteY10" fmla="*/ 1396480 h 2152092"/>
              <a:gd name="connsiteX11" fmla="*/ 3510295 w 3526147"/>
              <a:gd name="connsiteY11" fmla="*/ 1084379 h 2152092"/>
              <a:gd name="connsiteX12" fmla="*/ 3493869 w 3526147"/>
              <a:gd name="connsiteY12" fmla="*/ 618966 h 2152092"/>
              <a:gd name="connsiteX13" fmla="*/ 3274851 w 3526147"/>
              <a:gd name="connsiteY13" fmla="*/ 388997 h 2152092"/>
              <a:gd name="connsiteX14" fmla="*/ 2245466 w 3526147"/>
              <a:gd name="connsiteY14" fmla="*/ 54995 h 2152092"/>
              <a:gd name="connsiteX15" fmla="*/ 1544609 w 3526147"/>
              <a:gd name="connsiteY15" fmla="*/ 16667 h 2152092"/>
              <a:gd name="connsiteX16" fmla="*/ 799948 w 3526147"/>
              <a:gd name="connsiteY16" fmla="*/ 224734 h 2152092"/>
              <a:gd name="connsiteX17" fmla="*/ 799948 w 3526147"/>
              <a:gd name="connsiteY17" fmla="*/ 224734 h 2152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526147" h="2152092">
                <a:moveTo>
                  <a:pt x="372863" y="1024150"/>
                </a:moveTo>
                <a:cubicBezTo>
                  <a:pt x="245102" y="1039663"/>
                  <a:pt x="117342" y="1055177"/>
                  <a:pt x="82664" y="1139134"/>
                </a:cubicBezTo>
                <a:cubicBezTo>
                  <a:pt x="47986" y="1223091"/>
                  <a:pt x="178485" y="1405606"/>
                  <a:pt x="164796" y="1527891"/>
                </a:cubicBezTo>
                <a:cubicBezTo>
                  <a:pt x="151107" y="1650176"/>
                  <a:pt x="-10419" y="1768811"/>
                  <a:pt x="532" y="1872844"/>
                </a:cubicBezTo>
                <a:cubicBezTo>
                  <a:pt x="11483" y="1976877"/>
                  <a:pt x="61675" y="2125627"/>
                  <a:pt x="230501" y="2152092"/>
                </a:cubicBezTo>
                <a:lnTo>
                  <a:pt x="1013490" y="2031632"/>
                </a:lnTo>
                <a:cubicBezTo>
                  <a:pt x="1226120" y="1996954"/>
                  <a:pt x="1388559" y="2023419"/>
                  <a:pt x="1506281" y="1944025"/>
                </a:cubicBezTo>
                <a:cubicBezTo>
                  <a:pt x="1624003" y="1864631"/>
                  <a:pt x="1592063" y="1635575"/>
                  <a:pt x="1719823" y="1555268"/>
                </a:cubicBezTo>
                <a:cubicBezTo>
                  <a:pt x="1847583" y="1474961"/>
                  <a:pt x="2084852" y="1477699"/>
                  <a:pt x="2272843" y="1462185"/>
                </a:cubicBezTo>
                <a:cubicBezTo>
                  <a:pt x="2460834" y="1446671"/>
                  <a:pt x="2667989" y="1473136"/>
                  <a:pt x="2847766" y="1462185"/>
                </a:cubicBezTo>
                <a:cubicBezTo>
                  <a:pt x="3027543" y="1451234"/>
                  <a:pt x="3241086" y="1459448"/>
                  <a:pt x="3351507" y="1396480"/>
                </a:cubicBezTo>
                <a:cubicBezTo>
                  <a:pt x="3461928" y="1333512"/>
                  <a:pt x="3486568" y="1213965"/>
                  <a:pt x="3510295" y="1084379"/>
                </a:cubicBezTo>
                <a:cubicBezTo>
                  <a:pt x="3534022" y="954793"/>
                  <a:pt x="3533110" y="734863"/>
                  <a:pt x="3493869" y="618966"/>
                </a:cubicBezTo>
                <a:cubicBezTo>
                  <a:pt x="3454628" y="503069"/>
                  <a:pt x="3482918" y="482992"/>
                  <a:pt x="3274851" y="388997"/>
                </a:cubicBezTo>
                <a:cubicBezTo>
                  <a:pt x="3066784" y="295002"/>
                  <a:pt x="2533840" y="117050"/>
                  <a:pt x="2245466" y="54995"/>
                </a:cubicBezTo>
                <a:cubicBezTo>
                  <a:pt x="1957092" y="-7060"/>
                  <a:pt x="1785529" y="-11623"/>
                  <a:pt x="1544609" y="16667"/>
                </a:cubicBezTo>
                <a:cubicBezTo>
                  <a:pt x="1303689" y="44957"/>
                  <a:pt x="799948" y="224734"/>
                  <a:pt x="799948" y="224734"/>
                </a:cubicBezTo>
                <a:lnTo>
                  <a:pt x="799948" y="224734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170B30F3-0DC0-18BB-F7F1-EBCADE2D65AB}"/>
              </a:ext>
            </a:extLst>
          </p:cNvPr>
          <p:cNvSpPr/>
          <p:nvPr/>
        </p:nvSpPr>
        <p:spPr>
          <a:xfrm>
            <a:off x="10456053" y="2923890"/>
            <a:ext cx="1129997" cy="585873"/>
          </a:xfrm>
          <a:custGeom>
            <a:avLst/>
            <a:gdLst>
              <a:gd name="connsiteX0" fmla="*/ 40383 w 1129997"/>
              <a:gd name="connsiteY0" fmla="*/ 585873 h 585873"/>
              <a:gd name="connsiteX1" fmla="*/ 78711 w 1129997"/>
              <a:gd name="connsiteY1" fmla="*/ 334002 h 585873"/>
              <a:gd name="connsiteX2" fmla="*/ 752191 w 1129997"/>
              <a:gd name="connsiteY2" fmla="*/ 290199 h 585873"/>
              <a:gd name="connsiteX3" fmla="*/ 1129997 w 1129997"/>
              <a:gd name="connsiteY3" fmla="*/ 0 h 58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997" h="585873">
                <a:moveTo>
                  <a:pt x="40383" y="585873"/>
                </a:moveTo>
                <a:cubicBezTo>
                  <a:pt x="229" y="484577"/>
                  <a:pt x="-39924" y="383281"/>
                  <a:pt x="78711" y="334002"/>
                </a:cubicBezTo>
                <a:cubicBezTo>
                  <a:pt x="197346" y="284723"/>
                  <a:pt x="576977" y="345866"/>
                  <a:pt x="752191" y="290199"/>
                </a:cubicBezTo>
                <a:cubicBezTo>
                  <a:pt x="927405" y="234532"/>
                  <a:pt x="1028701" y="117266"/>
                  <a:pt x="1129997" y="0"/>
                </a:cubicBezTo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55AF666-39F3-1888-8C6B-9BC524827C44}"/>
              </a:ext>
            </a:extLst>
          </p:cNvPr>
          <p:cNvSpPr txBox="1"/>
          <p:nvPr/>
        </p:nvSpPr>
        <p:spPr>
          <a:xfrm>
            <a:off x="10557492" y="2356798"/>
            <a:ext cx="1019831" cy="769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Technological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Options for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Mitigation/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Adaptation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37F21CB-BB4B-382B-F100-40CB2BDEE0E0}"/>
              </a:ext>
            </a:extLst>
          </p:cNvPr>
          <p:cNvSpPr/>
          <p:nvPr/>
        </p:nvSpPr>
        <p:spPr>
          <a:xfrm>
            <a:off x="3856559" y="1543455"/>
            <a:ext cx="8402972" cy="4912099"/>
          </a:xfrm>
          <a:custGeom>
            <a:avLst/>
            <a:gdLst>
              <a:gd name="connsiteX0" fmla="*/ 907082 w 8402972"/>
              <a:gd name="connsiteY0" fmla="*/ 88229 h 4912099"/>
              <a:gd name="connsiteX1" fmla="*/ 584030 w 8402972"/>
              <a:gd name="connsiteY1" fmla="*/ 296296 h 4912099"/>
              <a:gd name="connsiteX2" fmla="*/ 392390 w 8402972"/>
              <a:gd name="connsiteY2" fmla="*/ 602921 h 4912099"/>
              <a:gd name="connsiteX3" fmla="*/ 184322 w 8402972"/>
              <a:gd name="connsiteY3" fmla="*/ 1002629 h 4912099"/>
              <a:gd name="connsiteX4" fmla="*/ 3633 w 8402972"/>
              <a:gd name="connsiteY4" fmla="*/ 1670634 h 4912099"/>
              <a:gd name="connsiteX5" fmla="*/ 354061 w 8402972"/>
              <a:gd name="connsiteY5" fmla="*/ 3066873 h 4912099"/>
              <a:gd name="connsiteX6" fmla="*/ 1191805 w 8402972"/>
              <a:gd name="connsiteY6" fmla="*/ 2234605 h 4912099"/>
              <a:gd name="connsiteX7" fmla="*/ 2264993 w 8402972"/>
              <a:gd name="connsiteY7" fmla="*/ 1703486 h 4912099"/>
              <a:gd name="connsiteX8" fmla="*/ 2911096 w 8402972"/>
              <a:gd name="connsiteY8" fmla="*/ 1555649 h 4912099"/>
              <a:gd name="connsiteX9" fmla="*/ 3491494 w 8402972"/>
              <a:gd name="connsiteY9" fmla="*/ 1468042 h 4912099"/>
              <a:gd name="connsiteX10" fmla="*/ 3967858 w 8402972"/>
              <a:gd name="connsiteY10" fmla="*/ 520789 h 4912099"/>
              <a:gd name="connsiteX11" fmla="*/ 4208778 w 8402972"/>
              <a:gd name="connsiteY11" fmla="*/ 622 h 4912099"/>
              <a:gd name="connsiteX12" fmla="*/ 4356615 w 8402972"/>
              <a:gd name="connsiteY12" fmla="*/ 422231 h 4912099"/>
              <a:gd name="connsiteX13" fmla="*/ 4734421 w 8402972"/>
              <a:gd name="connsiteY13" fmla="*/ 750758 h 4912099"/>
              <a:gd name="connsiteX14" fmla="*/ 4597534 w 8402972"/>
              <a:gd name="connsiteY14" fmla="*/ 1084761 h 4912099"/>
              <a:gd name="connsiteX15" fmla="*/ 5101276 w 8402972"/>
              <a:gd name="connsiteY15" fmla="*/ 1150466 h 4912099"/>
              <a:gd name="connsiteX16" fmla="*/ 4734421 w 8402972"/>
              <a:gd name="connsiteY16" fmla="*/ 1911553 h 4912099"/>
              <a:gd name="connsiteX17" fmla="*/ 3715987 w 8402972"/>
              <a:gd name="connsiteY17" fmla="*/ 2409819 h 4912099"/>
              <a:gd name="connsiteX18" fmla="*/ 3239623 w 8402972"/>
              <a:gd name="connsiteY18" fmla="*/ 2617886 h 4912099"/>
              <a:gd name="connsiteX19" fmla="*/ 2078828 w 8402972"/>
              <a:gd name="connsiteY19" fmla="*/ 2705494 h 4912099"/>
              <a:gd name="connsiteX20" fmla="*/ 1728399 w 8402972"/>
              <a:gd name="connsiteY20" fmla="*/ 3187333 h 4912099"/>
              <a:gd name="connsiteX21" fmla="*/ 3557199 w 8402972"/>
              <a:gd name="connsiteY21" fmla="*/ 3806059 h 4912099"/>
              <a:gd name="connsiteX22" fmla="*/ 5550263 w 8402972"/>
              <a:gd name="connsiteY22" fmla="*/ 3795108 h 4912099"/>
              <a:gd name="connsiteX23" fmla="*/ 6234694 w 8402972"/>
              <a:gd name="connsiteY23" fmla="*/ 4578097 h 4912099"/>
              <a:gd name="connsiteX24" fmla="*/ 7351685 w 8402972"/>
              <a:gd name="connsiteY24" fmla="*/ 4786164 h 4912099"/>
              <a:gd name="connsiteX25" fmla="*/ 8041592 w 8402972"/>
              <a:gd name="connsiteY25" fmla="*/ 4599999 h 4912099"/>
              <a:gd name="connsiteX26" fmla="*/ 8402972 w 8402972"/>
              <a:gd name="connsiteY26" fmla="*/ 4912099 h 4912099"/>
              <a:gd name="connsiteX27" fmla="*/ 8402972 w 8402972"/>
              <a:gd name="connsiteY27" fmla="*/ 4912099 h 4912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402972" h="4912099">
                <a:moveTo>
                  <a:pt x="907082" y="88229"/>
                </a:moveTo>
                <a:cubicBezTo>
                  <a:pt x="788447" y="149371"/>
                  <a:pt x="669812" y="210514"/>
                  <a:pt x="584030" y="296296"/>
                </a:cubicBezTo>
                <a:cubicBezTo>
                  <a:pt x="498248" y="382078"/>
                  <a:pt x="459008" y="485199"/>
                  <a:pt x="392390" y="602921"/>
                </a:cubicBezTo>
                <a:cubicBezTo>
                  <a:pt x="325772" y="720643"/>
                  <a:pt x="249115" y="824677"/>
                  <a:pt x="184322" y="1002629"/>
                </a:cubicBezTo>
                <a:cubicBezTo>
                  <a:pt x="119529" y="1180581"/>
                  <a:pt x="-24657" y="1326593"/>
                  <a:pt x="3633" y="1670634"/>
                </a:cubicBezTo>
                <a:cubicBezTo>
                  <a:pt x="31923" y="2014675"/>
                  <a:pt x="156032" y="2972878"/>
                  <a:pt x="354061" y="3066873"/>
                </a:cubicBezTo>
                <a:cubicBezTo>
                  <a:pt x="552090" y="3160868"/>
                  <a:pt x="873316" y="2461836"/>
                  <a:pt x="1191805" y="2234605"/>
                </a:cubicBezTo>
                <a:cubicBezTo>
                  <a:pt x="1510294" y="2007374"/>
                  <a:pt x="1978445" y="1816645"/>
                  <a:pt x="2264993" y="1703486"/>
                </a:cubicBezTo>
                <a:cubicBezTo>
                  <a:pt x="2551541" y="1590327"/>
                  <a:pt x="2706679" y="1594890"/>
                  <a:pt x="2911096" y="1555649"/>
                </a:cubicBezTo>
                <a:cubicBezTo>
                  <a:pt x="3115513" y="1516408"/>
                  <a:pt x="3315367" y="1640519"/>
                  <a:pt x="3491494" y="1468042"/>
                </a:cubicBezTo>
                <a:cubicBezTo>
                  <a:pt x="3667621" y="1295565"/>
                  <a:pt x="3848311" y="765359"/>
                  <a:pt x="3967858" y="520789"/>
                </a:cubicBezTo>
                <a:cubicBezTo>
                  <a:pt x="4087405" y="276219"/>
                  <a:pt x="4143985" y="17048"/>
                  <a:pt x="4208778" y="622"/>
                </a:cubicBezTo>
                <a:cubicBezTo>
                  <a:pt x="4273571" y="-15804"/>
                  <a:pt x="4269008" y="297209"/>
                  <a:pt x="4356615" y="422231"/>
                </a:cubicBezTo>
                <a:cubicBezTo>
                  <a:pt x="4444222" y="547253"/>
                  <a:pt x="4694268" y="640336"/>
                  <a:pt x="4734421" y="750758"/>
                </a:cubicBezTo>
                <a:cubicBezTo>
                  <a:pt x="4774574" y="861180"/>
                  <a:pt x="4536392" y="1018143"/>
                  <a:pt x="4597534" y="1084761"/>
                </a:cubicBezTo>
                <a:cubicBezTo>
                  <a:pt x="4658676" y="1151379"/>
                  <a:pt x="5078462" y="1012667"/>
                  <a:pt x="5101276" y="1150466"/>
                </a:cubicBezTo>
                <a:cubicBezTo>
                  <a:pt x="5124090" y="1288265"/>
                  <a:pt x="4965302" y="1701661"/>
                  <a:pt x="4734421" y="1911553"/>
                </a:cubicBezTo>
                <a:cubicBezTo>
                  <a:pt x="4503540" y="2121445"/>
                  <a:pt x="3965120" y="2292097"/>
                  <a:pt x="3715987" y="2409819"/>
                </a:cubicBezTo>
                <a:cubicBezTo>
                  <a:pt x="3466854" y="2527541"/>
                  <a:pt x="3512483" y="2568607"/>
                  <a:pt x="3239623" y="2617886"/>
                </a:cubicBezTo>
                <a:cubicBezTo>
                  <a:pt x="2966763" y="2667165"/>
                  <a:pt x="2330699" y="2610586"/>
                  <a:pt x="2078828" y="2705494"/>
                </a:cubicBezTo>
                <a:cubicBezTo>
                  <a:pt x="1826957" y="2800402"/>
                  <a:pt x="1482004" y="3003905"/>
                  <a:pt x="1728399" y="3187333"/>
                </a:cubicBezTo>
                <a:cubicBezTo>
                  <a:pt x="1974794" y="3370761"/>
                  <a:pt x="2920222" y="3704763"/>
                  <a:pt x="3557199" y="3806059"/>
                </a:cubicBezTo>
                <a:cubicBezTo>
                  <a:pt x="4194176" y="3907355"/>
                  <a:pt x="5104014" y="3666435"/>
                  <a:pt x="5550263" y="3795108"/>
                </a:cubicBezTo>
                <a:cubicBezTo>
                  <a:pt x="5996512" y="3923781"/>
                  <a:pt x="5934457" y="4412921"/>
                  <a:pt x="6234694" y="4578097"/>
                </a:cubicBezTo>
                <a:cubicBezTo>
                  <a:pt x="6534931" y="4743273"/>
                  <a:pt x="7050535" y="4782514"/>
                  <a:pt x="7351685" y="4786164"/>
                </a:cubicBezTo>
                <a:cubicBezTo>
                  <a:pt x="7652835" y="4789814"/>
                  <a:pt x="7866378" y="4579010"/>
                  <a:pt x="8041592" y="4599999"/>
                </a:cubicBezTo>
                <a:cubicBezTo>
                  <a:pt x="8216806" y="4620988"/>
                  <a:pt x="8402972" y="4912099"/>
                  <a:pt x="8402972" y="4912099"/>
                </a:cubicBezTo>
                <a:lnTo>
                  <a:pt x="8402972" y="4912099"/>
                </a:lnTo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3E34110B-530D-13EB-E70E-5635EEC6423D}"/>
              </a:ext>
            </a:extLst>
          </p:cNvPr>
          <p:cNvSpPr/>
          <p:nvPr/>
        </p:nvSpPr>
        <p:spPr>
          <a:xfrm>
            <a:off x="-5475" y="1420979"/>
            <a:ext cx="4236718" cy="5114235"/>
          </a:xfrm>
          <a:custGeom>
            <a:avLst/>
            <a:gdLst>
              <a:gd name="connsiteX0" fmla="*/ 3986126 w 4236718"/>
              <a:gd name="connsiteY0" fmla="*/ 210705 h 5114235"/>
              <a:gd name="connsiteX1" fmla="*/ 3361925 w 4236718"/>
              <a:gd name="connsiteY1" fmla="*/ 155950 h 5114235"/>
              <a:gd name="connsiteX2" fmla="*/ 2896512 w 4236718"/>
              <a:gd name="connsiteY2" fmla="*/ 35490 h 5114235"/>
              <a:gd name="connsiteX3" fmla="*/ 1429092 w 4236718"/>
              <a:gd name="connsiteY3" fmla="*/ 19064 h 5114235"/>
              <a:gd name="connsiteX4" fmla="*/ 1910931 w 4236718"/>
              <a:gd name="connsiteY4" fmla="*/ 281886 h 5114235"/>
              <a:gd name="connsiteX5" fmla="*/ 2102572 w 4236718"/>
              <a:gd name="connsiteY5" fmla="*/ 604937 h 5114235"/>
              <a:gd name="connsiteX6" fmla="*/ 2600838 w 4236718"/>
              <a:gd name="connsiteY6" fmla="*/ 626839 h 5114235"/>
              <a:gd name="connsiteX7" fmla="*/ 2912938 w 4236718"/>
              <a:gd name="connsiteY7" fmla="*/ 878710 h 5114235"/>
              <a:gd name="connsiteX8" fmla="*/ 4232522 w 4236718"/>
              <a:gd name="connsiteY8" fmla="*/ 780152 h 5114235"/>
              <a:gd name="connsiteX9" fmla="*/ 3307171 w 4236718"/>
              <a:gd name="connsiteY9" fmla="*/ 1103203 h 5114235"/>
              <a:gd name="connsiteX10" fmla="*/ 2628215 w 4236718"/>
              <a:gd name="connsiteY10" fmla="*/ 1267467 h 5114235"/>
              <a:gd name="connsiteX11" fmla="*/ 1221025 w 4236718"/>
              <a:gd name="connsiteY11" fmla="*/ 1431730 h 5114235"/>
              <a:gd name="connsiteX12" fmla="*/ 448986 w 4236718"/>
              <a:gd name="connsiteY12" fmla="*/ 1929996 h 5114235"/>
              <a:gd name="connsiteX13" fmla="*/ 312100 w 4236718"/>
              <a:gd name="connsiteY13" fmla="*/ 2291375 h 5114235"/>
              <a:gd name="connsiteX14" fmla="*/ 1237451 w 4236718"/>
              <a:gd name="connsiteY14" fmla="*/ 2625378 h 5114235"/>
              <a:gd name="connsiteX15" fmla="*/ 1724766 w 4236718"/>
              <a:gd name="connsiteY15" fmla="*/ 2953905 h 5114235"/>
              <a:gd name="connsiteX16" fmla="*/ 2628215 w 4236718"/>
              <a:gd name="connsiteY16" fmla="*/ 2838920 h 5114235"/>
              <a:gd name="connsiteX17" fmla="*/ 3000546 w 4236718"/>
              <a:gd name="connsiteY17" fmla="*/ 3463122 h 5114235"/>
              <a:gd name="connsiteX18" fmla="*/ 3077202 w 4236718"/>
              <a:gd name="connsiteY18" fmla="*/ 3517876 h 5114235"/>
              <a:gd name="connsiteX19" fmla="*/ 3082677 w 4236718"/>
              <a:gd name="connsiteY19" fmla="*/ 3791649 h 5114235"/>
              <a:gd name="connsiteX20" fmla="*/ 1697389 w 4236718"/>
              <a:gd name="connsiteY20" fmla="*/ 4344669 h 5114235"/>
              <a:gd name="connsiteX21" fmla="*/ 1379813 w 4236718"/>
              <a:gd name="connsiteY21" fmla="*/ 4432276 h 5114235"/>
              <a:gd name="connsiteX22" fmla="*/ 421609 w 4236718"/>
              <a:gd name="connsiteY22" fmla="*/ 5045526 h 5114235"/>
              <a:gd name="connsiteX23" fmla="*/ 0 w 4236718"/>
              <a:gd name="connsiteY23" fmla="*/ 5072904 h 511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36718" h="5114235">
                <a:moveTo>
                  <a:pt x="3986126" y="210705"/>
                </a:moveTo>
                <a:cubicBezTo>
                  <a:pt x="3764826" y="197928"/>
                  <a:pt x="3543527" y="185152"/>
                  <a:pt x="3361925" y="155950"/>
                </a:cubicBezTo>
                <a:cubicBezTo>
                  <a:pt x="3180323" y="126748"/>
                  <a:pt x="3218651" y="58304"/>
                  <a:pt x="2896512" y="35490"/>
                </a:cubicBezTo>
                <a:cubicBezTo>
                  <a:pt x="2574373" y="12676"/>
                  <a:pt x="1593355" y="-22002"/>
                  <a:pt x="1429092" y="19064"/>
                </a:cubicBezTo>
                <a:cubicBezTo>
                  <a:pt x="1264829" y="60130"/>
                  <a:pt x="1798684" y="184241"/>
                  <a:pt x="1910931" y="281886"/>
                </a:cubicBezTo>
                <a:cubicBezTo>
                  <a:pt x="2023178" y="379531"/>
                  <a:pt x="1987587" y="547445"/>
                  <a:pt x="2102572" y="604937"/>
                </a:cubicBezTo>
                <a:cubicBezTo>
                  <a:pt x="2217556" y="662429"/>
                  <a:pt x="2465777" y="581210"/>
                  <a:pt x="2600838" y="626839"/>
                </a:cubicBezTo>
                <a:cubicBezTo>
                  <a:pt x="2735899" y="672468"/>
                  <a:pt x="2640991" y="853158"/>
                  <a:pt x="2912938" y="878710"/>
                </a:cubicBezTo>
                <a:cubicBezTo>
                  <a:pt x="3184885" y="904262"/>
                  <a:pt x="4166817" y="742737"/>
                  <a:pt x="4232522" y="780152"/>
                </a:cubicBezTo>
                <a:cubicBezTo>
                  <a:pt x="4298227" y="817567"/>
                  <a:pt x="3574555" y="1021984"/>
                  <a:pt x="3307171" y="1103203"/>
                </a:cubicBezTo>
                <a:cubicBezTo>
                  <a:pt x="3039786" y="1184422"/>
                  <a:pt x="2975906" y="1212713"/>
                  <a:pt x="2628215" y="1267467"/>
                </a:cubicBezTo>
                <a:cubicBezTo>
                  <a:pt x="2280524" y="1322221"/>
                  <a:pt x="1584230" y="1321309"/>
                  <a:pt x="1221025" y="1431730"/>
                </a:cubicBezTo>
                <a:cubicBezTo>
                  <a:pt x="857820" y="1542152"/>
                  <a:pt x="600473" y="1786722"/>
                  <a:pt x="448986" y="1929996"/>
                </a:cubicBezTo>
                <a:cubicBezTo>
                  <a:pt x="297498" y="2073270"/>
                  <a:pt x="180689" y="2175478"/>
                  <a:pt x="312100" y="2291375"/>
                </a:cubicBezTo>
                <a:cubicBezTo>
                  <a:pt x="443511" y="2407272"/>
                  <a:pt x="1002007" y="2514956"/>
                  <a:pt x="1237451" y="2625378"/>
                </a:cubicBezTo>
                <a:cubicBezTo>
                  <a:pt x="1472895" y="2735800"/>
                  <a:pt x="1492972" y="2918315"/>
                  <a:pt x="1724766" y="2953905"/>
                </a:cubicBezTo>
                <a:cubicBezTo>
                  <a:pt x="1956560" y="2989495"/>
                  <a:pt x="2415585" y="2754051"/>
                  <a:pt x="2628215" y="2838920"/>
                </a:cubicBezTo>
                <a:cubicBezTo>
                  <a:pt x="2840845" y="2923789"/>
                  <a:pt x="2925715" y="3349963"/>
                  <a:pt x="3000546" y="3463122"/>
                </a:cubicBezTo>
                <a:cubicBezTo>
                  <a:pt x="3075377" y="3576281"/>
                  <a:pt x="3063514" y="3463122"/>
                  <a:pt x="3077202" y="3517876"/>
                </a:cubicBezTo>
                <a:cubicBezTo>
                  <a:pt x="3090890" y="3572630"/>
                  <a:pt x="3312646" y="3653850"/>
                  <a:pt x="3082677" y="3791649"/>
                </a:cubicBezTo>
                <a:cubicBezTo>
                  <a:pt x="2852708" y="3929448"/>
                  <a:pt x="1981200" y="4237898"/>
                  <a:pt x="1697389" y="4344669"/>
                </a:cubicBezTo>
                <a:cubicBezTo>
                  <a:pt x="1413578" y="4451440"/>
                  <a:pt x="1592443" y="4315467"/>
                  <a:pt x="1379813" y="4432276"/>
                </a:cubicBezTo>
                <a:cubicBezTo>
                  <a:pt x="1167183" y="4549085"/>
                  <a:pt x="651578" y="4938755"/>
                  <a:pt x="421609" y="5045526"/>
                </a:cubicBezTo>
                <a:cubicBezTo>
                  <a:pt x="191640" y="5152297"/>
                  <a:pt x="95820" y="5112600"/>
                  <a:pt x="0" y="5072904"/>
                </a:cubicBez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F29C0F13-0958-62DA-A6C4-1221883F86BA}"/>
              </a:ext>
            </a:extLst>
          </p:cNvPr>
          <p:cNvSpPr/>
          <p:nvPr/>
        </p:nvSpPr>
        <p:spPr>
          <a:xfrm>
            <a:off x="1100559" y="2081821"/>
            <a:ext cx="5365946" cy="4948655"/>
          </a:xfrm>
          <a:custGeom>
            <a:avLst/>
            <a:gdLst>
              <a:gd name="connsiteX0" fmla="*/ 153319 w 5365946"/>
              <a:gd name="connsiteY0" fmla="*/ 0 h 4977184"/>
              <a:gd name="connsiteX1" fmla="*/ 180696 w 5365946"/>
              <a:gd name="connsiteY1" fmla="*/ 481840 h 4977184"/>
              <a:gd name="connsiteX2" fmla="*/ 629683 w 5365946"/>
              <a:gd name="connsiteY2" fmla="*/ 1116992 h 4977184"/>
              <a:gd name="connsiteX3" fmla="*/ 1724773 w 5365946"/>
              <a:gd name="connsiteY3" fmla="*/ 1549553 h 4977184"/>
              <a:gd name="connsiteX4" fmla="*/ 1965692 w 5365946"/>
              <a:gd name="connsiteY4" fmla="*/ 2195656 h 4977184"/>
              <a:gd name="connsiteX5" fmla="*/ 815848 w 5365946"/>
              <a:gd name="connsiteY5" fmla="*/ 2710348 h 4977184"/>
              <a:gd name="connsiteX6" fmla="*/ 514698 w 5365946"/>
              <a:gd name="connsiteY6" fmla="*/ 2962218 h 4977184"/>
              <a:gd name="connsiteX7" fmla="*/ 6 w 5365946"/>
              <a:gd name="connsiteY7" fmla="*/ 3186712 h 4977184"/>
              <a:gd name="connsiteX8" fmla="*/ 525649 w 5365946"/>
              <a:gd name="connsiteY8" fmla="*/ 3427632 h 4977184"/>
              <a:gd name="connsiteX9" fmla="*/ 1368869 w 5365946"/>
              <a:gd name="connsiteY9" fmla="*/ 3345500 h 4977184"/>
              <a:gd name="connsiteX10" fmla="*/ 1746675 w 5365946"/>
              <a:gd name="connsiteY10" fmla="*/ 3126482 h 4977184"/>
              <a:gd name="connsiteX11" fmla="*/ 1987594 w 5365946"/>
              <a:gd name="connsiteY11" fmla="*/ 2863660 h 4977184"/>
              <a:gd name="connsiteX12" fmla="*/ 3110061 w 5365946"/>
              <a:gd name="connsiteY12" fmla="*/ 2589888 h 4977184"/>
              <a:gd name="connsiteX13" fmla="*/ 2283269 w 5365946"/>
              <a:gd name="connsiteY13" fmla="*/ 3427632 h 4977184"/>
              <a:gd name="connsiteX14" fmla="*/ 2513237 w 5365946"/>
              <a:gd name="connsiteY14" fmla="*/ 3843766 h 4977184"/>
              <a:gd name="connsiteX15" fmla="*/ 3838296 w 5365946"/>
              <a:gd name="connsiteY15" fmla="*/ 3887569 h 4977184"/>
              <a:gd name="connsiteX16" fmla="*/ 4101118 w 5365946"/>
              <a:gd name="connsiteY16" fmla="*/ 4024456 h 4977184"/>
              <a:gd name="connsiteX17" fmla="*/ 4845779 w 5365946"/>
              <a:gd name="connsiteY17" fmla="*/ 4281802 h 4977184"/>
              <a:gd name="connsiteX18" fmla="*/ 5365946 w 5365946"/>
              <a:gd name="connsiteY18" fmla="*/ 4977184 h 497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65946" h="4977184">
                <a:moveTo>
                  <a:pt x="153319" y="0"/>
                </a:moveTo>
                <a:cubicBezTo>
                  <a:pt x="127310" y="147837"/>
                  <a:pt x="101302" y="295675"/>
                  <a:pt x="180696" y="481840"/>
                </a:cubicBezTo>
                <a:cubicBezTo>
                  <a:pt x="260090" y="668005"/>
                  <a:pt x="372337" y="939040"/>
                  <a:pt x="629683" y="1116992"/>
                </a:cubicBezTo>
                <a:cubicBezTo>
                  <a:pt x="887029" y="1294944"/>
                  <a:pt x="1502105" y="1369776"/>
                  <a:pt x="1724773" y="1549553"/>
                </a:cubicBezTo>
                <a:cubicBezTo>
                  <a:pt x="1947441" y="1729330"/>
                  <a:pt x="2117179" y="2002190"/>
                  <a:pt x="1965692" y="2195656"/>
                </a:cubicBezTo>
                <a:cubicBezTo>
                  <a:pt x="1814205" y="2389122"/>
                  <a:pt x="1057680" y="2582588"/>
                  <a:pt x="815848" y="2710348"/>
                </a:cubicBezTo>
                <a:cubicBezTo>
                  <a:pt x="574016" y="2838108"/>
                  <a:pt x="650672" y="2882824"/>
                  <a:pt x="514698" y="2962218"/>
                </a:cubicBezTo>
                <a:cubicBezTo>
                  <a:pt x="378724" y="3041612"/>
                  <a:pt x="-1819" y="3109143"/>
                  <a:pt x="6" y="3186712"/>
                </a:cubicBezTo>
                <a:cubicBezTo>
                  <a:pt x="1831" y="3264281"/>
                  <a:pt x="297505" y="3401167"/>
                  <a:pt x="525649" y="3427632"/>
                </a:cubicBezTo>
                <a:cubicBezTo>
                  <a:pt x="753793" y="3454097"/>
                  <a:pt x="1165365" y="3395692"/>
                  <a:pt x="1368869" y="3345500"/>
                </a:cubicBezTo>
                <a:cubicBezTo>
                  <a:pt x="1572373" y="3295308"/>
                  <a:pt x="1643554" y="3206789"/>
                  <a:pt x="1746675" y="3126482"/>
                </a:cubicBezTo>
                <a:cubicBezTo>
                  <a:pt x="1849796" y="3046175"/>
                  <a:pt x="1760363" y="2953092"/>
                  <a:pt x="1987594" y="2863660"/>
                </a:cubicBezTo>
                <a:cubicBezTo>
                  <a:pt x="2214825" y="2774228"/>
                  <a:pt x="3060782" y="2495893"/>
                  <a:pt x="3110061" y="2589888"/>
                </a:cubicBezTo>
                <a:cubicBezTo>
                  <a:pt x="3159340" y="2683883"/>
                  <a:pt x="2382740" y="3218652"/>
                  <a:pt x="2283269" y="3427632"/>
                </a:cubicBezTo>
                <a:cubicBezTo>
                  <a:pt x="2183798" y="3636612"/>
                  <a:pt x="2254066" y="3767110"/>
                  <a:pt x="2513237" y="3843766"/>
                </a:cubicBezTo>
                <a:cubicBezTo>
                  <a:pt x="2772408" y="3920422"/>
                  <a:pt x="3573649" y="3857454"/>
                  <a:pt x="3838296" y="3887569"/>
                </a:cubicBezTo>
                <a:cubicBezTo>
                  <a:pt x="4102943" y="3917684"/>
                  <a:pt x="3933204" y="3958751"/>
                  <a:pt x="4101118" y="4024456"/>
                </a:cubicBezTo>
                <a:cubicBezTo>
                  <a:pt x="4269032" y="4090161"/>
                  <a:pt x="4634974" y="4123014"/>
                  <a:pt x="4845779" y="4281802"/>
                </a:cubicBezTo>
                <a:cubicBezTo>
                  <a:pt x="5056584" y="4440590"/>
                  <a:pt x="5211265" y="4708887"/>
                  <a:pt x="5365946" y="4977184"/>
                </a:cubicBez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42498CB-B60E-E1CD-75AB-78E4CF25690A}"/>
              </a:ext>
            </a:extLst>
          </p:cNvPr>
          <p:cNvSpPr/>
          <p:nvPr/>
        </p:nvSpPr>
        <p:spPr>
          <a:xfrm>
            <a:off x="1144854" y="1948541"/>
            <a:ext cx="4214829" cy="5240724"/>
          </a:xfrm>
          <a:custGeom>
            <a:avLst/>
            <a:gdLst>
              <a:gd name="connsiteX0" fmla="*/ 2260875 w 4214829"/>
              <a:gd name="connsiteY0" fmla="*/ 0 h 5212628"/>
              <a:gd name="connsiteX1" fmla="*/ 1937824 w 4214829"/>
              <a:gd name="connsiteY1" fmla="*/ 312101 h 5212628"/>
              <a:gd name="connsiteX2" fmla="*/ 2036382 w 4214829"/>
              <a:gd name="connsiteY2" fmla="*/ 1127943 h 5212628"/>
              <a:gd name="connsiteX3" fmla="*/ 1718806 w 4214829"/>
              <a:gd name="connsiteY3" fmla="*/ 1648110 h 5212628"/>
              <a:gd name="connsiteX4" fmla="*/ 70696 w 4214829"/>
              <a:gd name="connsiteY4" fmla="*/ 2042343 h 5212628"/>
              <a:gd name="connsiteX5" fmla="*/ 464928 w 4214829"/>
              <a:gd name="connsiteY5" fmla="*/ 2617265 h 5212628"/>
              <a:gd name="connsiteX6" fmla="*/ 1943299 w 4214829"/>
              <a:gd name="connsiteY6" fmla="*/ 2146376 h 5212628"/>
              <a:gd name="connsiteX7" fmla="*/ 3065766 w 4214829"/>
              <a:gd name="connsiteY7" fmla="*/ 2688446 h 5212628"/>
              <a:gd name="connsiteX8" fmla="*/ 4210135 w 4214829"/>
              <a:gd name="connsiteY8" fmla="*/ 3115531 h 5212628"/>
              <a:gd name="connsiteX9" fmla="*/ 3481900 w 4214829"/>
              <a:gd name="connsiteY9" fmla="*/ 3756158 h 5212628"/>
              <a:gd name="connsiteX10" fmla="*/ 3750197 w 4214829"/>
              <a:gd name="connsiteY10" fmla="*/ 3936848 h 5212628"/>
              <a:gd name="connsiteX11" fmla="*/ 3060291 w 4214829"/>
              <a:gd name="connsiteY11" fmla="*/ 4133964 h 5212628"/>
              <a:gd name="connsiteX12" fmla="*/ 2425139 w 4214829"/>
              <a:gd name="connsiteY12" fmla="*/ 5212628 h 5212628"/>
              <a:gd name="connsiteX13" fmla="*/ 2425139 w 4214829"/>
              <a:gd name="connsiteY13" fmla="*/ 5212628 h 521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14829" h="5212628">
                <a:moveTo>
                  <a:pt x="2260875" y="0"/>
                </a:moveTo>
                <a:cubicBezTo>
                  <a:pt x="2118057" y="62055"/>
                  <a:pt x="1975239" y="124111"/>
                  <a:pt x="1937824" y="312101"/>
                </a:cubicBezTo>
                <a:cubicBezTo>
                  <a:pt x="1900409" y="500091"/>
                  <a:pt x="2072885" y="905275"/>
                  <a:pt x="2036382" y="1127943"/>
                </a:cubicBezTo>
                <a:cubicBezTo>
                  <a:pt x="1999879" y="1350611"/>
                  <a:pt x="2046420" y="1495710"/>
                  <a:pt x="1718806" y="1648110"/>
                </a:cubicBezTo>
                <a:cubicBezTo>
                  <a:pt x="1391192" y="1800510"/>
                  <a:pt x="279676" y="1880817"/>
                  <a:pt x="70696" y="2042343"/>
                </a:cubicBezTo>
                <a:cubicBezTo>
                  <a:pt x="-138284" y="2203869"/>
                  <a:pt x="152827" y="2599926"/>
                  <a:pt x="464928" y="2617265"/>
                </a:cubicBezTo>
                <a:cubicBezTo>
                  <a:pt x="777028" y="2634604"/>
                  <a:pt x="1509826" y="2134513"/>
                  <a:pt x="1943299" y="2146376"/>
                </a:cubicBezTo>
                <a:cubicBezTo>
                  <a:pt x="2376772" y="2158239"/>
                  <a:pt x="2687960" y="2526920"/>
                  <a:pt x="3065766" y="2688446"/>
                </a:cubicBezTo>
                <a:cubicBezTo>
                  <a:pt x="3443572" y="2849972"/>
                  <a:pt x="4140779" y="2937579"/>
                  <a:pt x="4210135" y="3115531"/>
                </a:cubicBezTo>
                <a:cubicBezTo>
                  <a:pt x="4279491" y="3293483"/>
                  <a:pt x="3558556" y="3619272"/>
                  <a:pt x="3481900" y="3756158"/>
                </a:cubicBezTo>
                <a:cubicBezTo>
                  <a:pt x="3405244" y="3893044"/>
                  <a:pt x="3820465" y="3873881"/>
                  <a:pt x="3750197" y="3936848"/>
                </a:cubicBezTo>
                <a:cubicBezTo>
                  <a:pt x="3679929" y="3999815"/>
                  <a:pt x="3281134" y="3921334"/>
                  <a:pt x="3060291" y="4133964"/>
                </a:cubicBezTo>
                <a:cubicBezTo>
                  <a:pt x="2839448" y="4346594"/>
                  <a:pt x="2425139" y="5212628"/>
                  <a:pt x="2425139" y="5212628"/>
                </a:cubicBezTo>
                <a:lnTo>
                  <a:pt x="2425139" y="5212628"/>
                </a:ln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FE2A251-5CFA-ED02-094F-E0C6C24E18E9}"/>
              </a:ext>
            </a:extLst>
          </p:cNvPr>
          <p:cNvSpPr/>
          <p:nvPr/>
        </p:nvSpPr>
        <p:spPr>
          <a:xfrm>
            <a:off x="926904" y="1223685"/>
            <a:ext cx="11288823" cy="4153206"/>
          </a:xfrm>
          <a:custGeom>
            <a:avLst/>
            <a:gdLst>
              <a:gd name="connsiteX0" fmla="*/ 3103027 w 11288823"/>
              <a:gd name="connsiteY0" fmla="*/ 402523 h 4153206"/>
              <a:gd name="connsiteX1" fmla="*/ 2971616 w 11288823"/>
              <a:gd name="connsiteY1" fmla="*/ 117800 h 4153206"/>
              <a:gd name="connsiteX2" fmla="*/ 2374792 w 11288823"/>
              <a:gd name="connsiteY2" fmla="*/ 2816 h 4153206"/>
              <a:gd name="connsiteX3" fmla="*/ 474811 w 11288823"/>
              <a:gd name="connsiteY3" fmla="*/ 221834 h 4153206"/>
              <a:gd name="connsiteX4" fmla="*/ 80579 w 11288823"/>
              <a:gd name="connsiteY4" fmla="*/ 522983 h 4153206"/>
              <a:gd name="connsiteX5" fmla="*/ 1728689 w 11288823"/>
              <a:gd name="connsiteY5" fmla="*/ 856986 h 4153206"/>
              <a:gd name="connsiteX6" fmla="*/ 326974 w 11288823"/>
              <a:gd name="connsiteY6" fmla="*/ 1645450 h 4153206"/>
              <a:gd name="connsiteX7" fmla="*/ 737633 w 11288823"/>
              <a:gd name="connsiteY7" fmla="*/ 1930174 h 4153206"/>
              <a:gd name="connsiteX8" fmla="*/ 2265283 w 11288823"/>
              <a:gd name="connsiteY8" fmla="*/ 1880895 h 4153206"/>
              <a:gd name="connsiteX9" fmla="*/ 3322045 w 11288823"/>
              <a:gd name="connsiteY9" fmla="*/ 966495 h 4153206"/>
              <a:gd name="connsiteX10" fmla="*/ 3426078 w 11288823"/>
              <a:gd name="connsiteY10" fmla="*/ 1650926 h 4153206"/>
              <a:gd name="connsiteX11" fmla="*/ 4291199 w 11288823"/>
              <a:gd name="connsiteY11" fmla="*/ 2154667 h 4153206"/>
              <a:gd name="connsiteX12" fmla="*/ 7833815 w 11288823"/>
              <a:gd name="connsiteY12" fmla="*/ 2269652 h 4153206"/>
              <a:gd name="connsiteX13" fmla="*/ 8074734 w 11288823"/>
              <a:gd name="connsiteY13" fmla="*/ 2975984 h 4153206"/>
              <a:gd name="connsiteX14" fmla="*/ 7527189 w 11288823"/>
              <a:gd name="connsiteY14" fmla="*/ 3424971 h 4153206"/>
              <a:gd name="connsiteX15" fmla="*/ 8452540 w 11288823"/>
              <a:gd name="connsiteY15" fmla="*/ 4082025 h 4153206"/>
              <a:gd name="connsiteX16" fmla="*/ 9071266 w 11288823"/>
              <a:gd name="connsiteY16" fmla="*/ 3129297 h 4153206"/>
              <a:gd name="connsiteX17" fmla="*/ 9854255 w 11288823"/>
              <a:gd name="connsiteY17" fmla="*/ 4087501 h 4153206"/>
              <a:gd name="connsiteX18" fmla="*/ 10659146 w 11288823"/>
              <a:gd name="connsiteY18" fmla="*/ 3715170 h 4153206"/>
              <a:gd name="connsiteX19" fmla="*/ 11288823 w 11288823"/>
              <a:gd name="connsiteY19" fmla="*/ 4153206 h 4153206"/>
              <a:gd name="connsiteX20" fmla="*/ 11288823 w 11288823"/>
              <a:gd name="connsiteY20" fmla="*/ 4153206 h 4153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288823" h="4153206">
                <a:moveTo>
                  <a:pt x="3103027" y="402523"/>
                </a:moveTo>
                <a:cubicBezTo>
                  <a:pt x="3098008" y="293470"/>
                  <a:pt x="3092989" y="184418"/>
                  <a:pt x="2971616" y="117800"/>
                </a:cubicBezTo>
                <a:cubicBezTo>
                  <a:pt x="2850243" y="51182"/>
                  <a:pt x="2790926" y="-14523"/>
                  <a:pt x="2374792" y="2816"/>
                </a:cubicBezTo>
                <a:cubicBezTo>
                  <a:pt x="1958658" y="20155"/>
                  <a:pt x="857180" y="135139"/>
                  <a:pt x="474811" y="221834"/>
                </a:cubicBezTo>
                <a:cubicBezTo>
                  <a:pt x="92442" y="308529"/>
                  <a:pt x="-128401" y="417124"/>
                  <a:pt x="80579" y="522983"/>
                </a:cubicBezTo>
                <a:cubicBezTo>
                  <a:pt x="289559" y="628842"/>
                  <a:pt x="1687623" y="669908"/>
                  <a:pt x="1728689" y="856986"/>
                </a:cubicBezTo>
                <a:cubicBezTo>
                  <a:pt x="1769755" y="1044064"/>
                  <a:pt x="492150" y="1466585"/>
                  <a:pt x="326974" y="1645450"/>
                </a:cubicBezTo>
                <a:cubicBezTo>
                  <a:pt x="161798" y="1824315"/>
                  <a:pt x="414581" y="1890933"/>
                  <a:pt x="737633" y="1930174"/>
                </a:cubicBezTo>
                <a:cubicBezTo>
                  <a:pt x="1060684" y="1969415"/>
                  <a:pt x="1834548" y="2041508"/>
                  <a:pt x="2265283" y="1880895"/>
                </a:cubicBezTo>
                <a:cubicBezTo>
                  <a:pt x="2696018" y="1720282"/>
                  <a:pt x="3128579" y="1004823"/>
                  <a:pt x="3322045" y="966495"/>
                </a:cubicBezTo>
                <a:cubicBezTo>
                  <a:pt x="3515511" y="928167"/>
                  <a:pt x="3264552" y="1452897"/>
                  <a:pt x="3426078" y="1650926"/>
                </a:cubicBezTo>
                <a:cubicBezTo>
                  <a:pt x="3587604" y="1848955"/>
                  <a:pt x="3556576" y="2051546"/>
                  <a:pt x="4291199" y="2154667"/>
                </a:cubicBezTo>
                <a:cubicBezTo>
                  <a:pt x="5025822" y="2257788"/>
                  <a:pt x="7203226" y="2132766"/>
                  <a:pt x="7833815" y="2269652"/>
                </a:cubicBezTo>
                <a:cubicBezTo>
                  <a:pt x="8464404" y="2406538"/>
                  <a:pt x="8125838" y="2783431"/>
                  <a:pt x="8074734" y="2975984"/>
                </a:cubicBezTo>
                <a:cubicBezTo>
                  <a:pt x="8023630" y="3168537"/>
                  <a:pt x="7464221" y="3240631"/>
                  <a:pt x="7527189" y="3424971"/>
                </a:cubicBezTo>
                <a:cubicBezTo>
                  <a:pt x="7590157" y="3609311"/>
                  <a:pt x="8195194" y="4131304"/>
                  <a:pt x="8452540" y="4082025"/>
                </a:cubicBezTo>
                <a:cubicBezTo>
                  <a:pt x="8709886" y="4032746"/>
                  <a:pt x="8837647" y="3128384"/>
                  <a:pt x="9071266" y="3129297"/>
                </a:cubicBezTo>
                <a:cubicBezTo>
                  <a:pt x="9304885" y="3130210"/>
                  <a:pt x="9589608" y="3989856"/>
                  <a:pt x="9854255" y="4087501"/>
                </a:cubicBezTo>
                <a:cubicBezTo>
                  <a:pt x="10118902" y="4185146"/>
                  <a:pt x="10420051" y="3704219"/>
                  <a:pt x="10659146" y="3715170"/>
                </a:cubicBezTo>
                <a:cubicBezTo>
                  <a:pt x="10898241" y="3726121"/>
                  <a:pt x="11288823" y="4153206"/>
                  <a:pt x="11288823" y="4153206"/>
                </a:cubicBezTo>
                <a:lnTo>
                  <a:pt x="11288823" y="4153206"/>
                </a:ln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A049F3F-DAD0-9AF1-885B-A72BA9D23911}"/>
              </a:ext>
            </a:extLst>
          </p:cNvPr>
          <p:cNvSpPr/>
          <p:nvPr/>
        </p:nvSpPr>
        <p:spPr>
          <a:xfrm>
            <a:off x="4797622" y="4513835"/>
            <a:ext cx="1053179" cy="1040076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A23AE52-F5EA-B1CE-B0A4-2C5C21278B9C}"/>
              </a:ext>
            </a:extLst>
          </p:cNvPr>
          <p:cNvSpPr/>
          <p:nvPr/>
        </p:nvSpPr>
        <p:spPr>
          <a:xfrm>
            <a:off x="4452939" y="3047538"/>
            <a:ext cx="1053179" cy="1040076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ABBBF12-A523-117B-1976-FB69A914997A}"/>
              </a:ext>
            </a:extLst>
          </p:cNvPr>
          <p:cNvSpPr txBox="1"/>
          <p:nvPr/>
        </p:nvSpPr>
        <p:spPr>
          <a:xfrm>
            <a:off x="5224930" y="2996734"/>
            <a:ext cx="1414170" cy="41549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Know-how of citizens 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engaging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CAE0FC-BDE1-EE87-E312-A569277CC799}"/>
              </a:ext>
            </a:extLst>
          </p:cNvPr>
          <p:cNvSpPr txBox="1"/>
          <p:nvPr/>
        </p:nvSpPr>
        <p:spPr>
          <a:xfrm>
            <a:off x="3506800" y="3271081"/>
            <a:ext cx="1234633" cy="41549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Number of citizens</a:t>
            </a:r>
          </a:p>
          <a:p>
            <a:r>
              <a:rPr lang="en-GB" sz="1050" b="1" dirty="0">
                <a:solidFill>
                  <a:schemeClr val="bg2">
                    <a:lumMod val="25000"/>
                  </a:schemeClr>
                </a:solidFill>
              </a:rPr>
              <a:t>engaging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D2704-90A4-CAF3-BE13-1D405038F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2547" y="-4622"/>
            <a:ext cx="9070328" cy="477837"/>
          </a:xfr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GB" sz="18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Map of the Climate Crisis Terrain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BBC02-8015-BE75-B9CE-18AEF0145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8204" y="551814"/>
            <a:ext cx="9144000" cy="34131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sz="1400" b="1" dirty="0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en-GB" sz="1400" b="1" dirty="0">
                <a:solidFill>
                  <a:srgbClr val="FF0000"/>
                </a:solidFill>
              </a:rPr>
              <a:t>The “Process” Path </a:t>
            </a:r>
            <a:r>
              <a:rPr lang="en-GB" sz="1400" b="1" dirty="0">
                <a:solidFill>
                  <a:schemeClr val="bg2">
                    <a:lumMod val="25000"/>
                  </a:schemeClr>
                </a:solidFill>
              </a:rPr>
              <a:t>/A “challenge parcourse” -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88756B5-C779-3B4C-D1FC-1D4EF95DE7A4}"/>
              </a:ext>
            </a:extLst>
          </p:cNvPr>
          <p:cNvSpPr/>
          <p:nvPr/>
        </p:nvSpPr>
        <p:spPr>
          <a:xfrm>
            <a:off x="4737400" y="2617737"/>
            <a:ext cx="122067" cy="147131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67834C-AC83-B43E-A067-76098A35B491}"/>
              </a:ext>
            </a:extLst>
          </p:cNvPr>
          <p:cNvSpPr/>
          <p:nvPr/>
        </p:nvSpPr>
        <p:spPr>
          <a:xfrm>
            <a:off x="7769380" y="2013097"/>
            <a:ext cx="90646" cy="113892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BB6B6A7-27EC-0DB8-E4E7-5C9609E910A0}"/>
              </a:ext>
            </a:extLst>
          </p:cNvPr>
          <p:cNvSpPr/>
          <p:nvPr/>
        </p:nvSpPr>
        <p:spPr>
          <a:xfrm>
            <a:off x="4569834" y="3526147"/>
            <a:ext cx="77284" cy="8667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33036A-28B9-1EEE-9528-F6B5F643459C}"/>
              </a:ext>
            </a:extLst>
          </p:cNvPr>
          <p:cNvSpPr/>
          <p:nvPr/>
        </p:nvSpPr>
        <p:spPr>
          <a:xfrm>
            <a:off x="5164991" y="3342327"/>
            <a:ext cx="77284" cy="86673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3ADC85-F595-90F0-7B53-2F447FF4A587}"/>
              </a:ext>
            </a:extLst>
          </p:cNvPr>
          <p:cNvSpPr/>
          <p:nvPr/>
        </p:nvSpPr>
        <p:spPr>
          <a:xfrm>
            <a:off x="4951196" y="3656156"/>
            <a:ext cx="200793" cy="203682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0B3F3A-A4C1-1585-0FCB-41040305D4E0}"/>
              </a:ext>
            </a:extLst>
          </p:cNvPr>
          <p:cNvSpPr/>
          <p:nvPr/>
        </p:nvSpPr>
        <p:spPr>
          <a:xfrm>
            <a:off x="11513356" y="2800807"/>
            <a:ext cx="217215" cy="202815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3E2E0CC-F76B-24FE-3E62-05F2C1B3B5A1}"/>
              </a:ext>
            </a:extLst>
          </p:cNvPr>
          <p:cNvSpPr/>
          <p:nvPr/>
        </p:nvSpPr>
        <p:spPr>
          <a:xfrm>
            <a:off x="6270431" y="6028046"/>
            <a:ext cx="241238" cy="23829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52A4831-D087-5B8A-147A-B7EB4E14A3FE}"/>
              </a:ext>
            </a:extLst>
          </p:cNvPr>
          <p:cNvSpPr/>
          <p:nvPr/>
        </p:nvSpPr>
        <p:spPr>
          <a:xfrm>
            <a:off x="4759790" y="1549131"/>
            <a:ext cx="122067" cy="110657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DB26FC-A4BA-60B3-3971-B2CF66AB6026}"/>
              </a:ext>
            </a:extLst>
          </p:cNvPr>
          <p:cNvSpPr/>
          <p:nvPr/>
        </p:nvSpPr>
        <p:spPr>
          <a:xfrm>
            <a:off x="5529737" y="4654192"/>
            <a:ext cx="77284" cy="86673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F284922-D8C0-880D-274C-A6DF811547FD}"/>
              </a:ext>
            </a:extLst>
          </p:cNvPr>
          <p:cNvSpPr/>
          <p:nvPr/>
        </p:nvSpPr>
        <p:spPr>
          <a:xfrm>
            <a:off x="10058463" y="6103795"/>
            <a:ext cx="77284" cy="86673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DFEAE4-2343-D0F7-29A9-17EC1F9637A6}"/>
              </a:ext>
            </a:extLst>
          </p:cNvPr>
          <p:cNvSpPr/>
          <p:nvPr/>
        </p:nvSpPr>
        <p:spPr>
          <a:xfrm>
            <a:off x="9937626" y="4333515"/>
            <a:ext cx="77284" cy="86673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D303864-C289-EE68-CFC6-1271B3BFC941}"/>
              </a:ext>
            </a:extLst>
          </p:cNvPr>
          <p:cNvSpPr/>
          <p:nvPr/>
        </p:nvSpPr>
        <p:spPr>
          <a:xfrm>
            <a:off x="5224937" y="4988031"/>
            <a:ext cx="179123" cy="182014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E6545DE-C8F3-2576-E846-D3FEB716F105}"/>
              </a:ext>
            </a:extLst>
          </p:cNvPr>
          <p:cNvSpPr/>
          <p:nvPr/>
        </p:nvSpPr>
        <p:spPr>
          <a:xfrm>
            <a:off x="1212644" y="1985747"/>
            <a:ext cx="86276" cy="9901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110B823-DB29-2938-1FF2-55C024E9D490}"/>
              </a:ext>
            </a:extLst>
          </p:cNvPr>
          <p:cNvSpPr/>
          <p:nvPr/>
        </p:nvSpPr>
        <p:spPr>
          <a:xfrm>
            <a:off x="8878887" y="2652967"/>
            <a:ext cx="112028" cy="141015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458FA8F-0157-0AE1-4301-09A7845586CC}"/>
              </a:ext>
            </a:extLst>
          </p:cNvPr>
          <p:cNvSpPr/>
          <p:nvPr/>
        </p:nvSpPr>
        <p:spPr>
          <a:xfrm>
            <a:off x="4698809" y="1750794"/>
            <a:ext cx="137544" cy="810393"/>
          </a:xfrm>
          <a:custGeom>
            <a:avLst/>
            <a:gdLst>
              <a:gd name="connsiteX0" fmla="*/ 137544 w 137544"/>
              <a:gd name="connsiteY0" fmla="*/ 0 h 810393"/>
              <a:gd name="connsiteX1" fmla="*/ 3200 w 137544"/>
              <a:gd name="connsiteY1" fmla="*/ 537373 h 810393"/>
              <a:gd name="connsiteX2" fmla="*/ 55204 w 137544"/>
              <a:gd name="connsiteY2" fmla="*/ 810393 h 81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44" h="810393">
                <a:moveTo>
                  <a:pt x="137544" y="0"/>
                </a:moveTo>
                <a:cubicBezTo>
                  <a:pt x="77233" y="201154"/>
                  <a:pt x="16923" y="402308"/>
                  <a:pt x="3200" y="537373"/>
                </a:cubicBezTo>
                <a:cubicBezTo>
                  <a:pt x="-10523" y="672438"/>
                  <a:pt x="22340" y="741415"/>
                  <a:pt x="55204" y="810393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D6509D5-CFB4-87B0-19F5-1BEBE5EEFB8E}"/>
              </a:ext>
            </a:extLst>
          </p:cNvPr>
          <p:cNvSpPr/>
          <p:nvPr/>
        </p:nvSpPr>
        <p:spPr>
          <a:xfrm>
            <a:off x="4814684" y="2812538"/>
            <a:ext cx="229684" cy="866730"/>
          </a:xfrm>
          <a:custGeom>
            <a:avLst/>
            <a:gdLst>
              <a:gd name="connsiteX0" fmla="*/ 0 w 229684"/>
              <a:gd name="connsiteY0" fmla="*/ 0 h 866730"/>
              <a:gd name="connsiteX1" fmla="*/ 108342 w 229684"/>
              <a:gd name="connsiteY1" fmla="*/ 559041 h 866730"/>
              <a:gd name="connsiteX2" fmla="*/ 203682 w 229684"/>
              <a:gd name="connsiteY2" fmla="*/ 836395 h 866730"/>
              <a:gd name="connsiteX3" fmla="*/ 212349 w 229684"/>
              <a:gd name="connsiteY3" fmla="*/ 858063 h 866730"/>
              <a:gd name="connsiteX4" fmla="*/ 229684 w 229684"/>
              <a:gd name="connsiteY4" fmla="*/ 866730 h 86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684" h="866730">
                <a:moveTo>
                  <a:pt x="0" y="0"/>
                </a:moveTo>
                <a:cubicBezTo>
                  <a:pt x="37197" y="209821"/>
                  <a:pt x="74395" y="419642"/>
                  <a:pt x="108342" y="559041"/>
                </a:cubicBezTo>
                <a:cubicBezTo>
                  <a:pt x="142289" y="698440"/>
                  <a:pt x="186347" y="786558"/>
                  <a:pt x="203682" y="836395"/>
                </a:cubicBezTo>
                <a:cubicBezTo>
                  <a:pt x="221017" y="886232"/>
                  <a:pt x="208015" y="853007"/>
                  <a:pt x="212349" y="858063"/>
                </a:cubicBezTo>
                <a:cubicBezTo>
                  <a:pt x="216683" y="863119"/>
                  <a:pt x="223183" y="864924"/>
                  <a:pt x="229684" y="866730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8191A1-CCBB-A056-BAAB-03AB320A71D9}"/>
              </a:ext>
            </a:extLst>
          </p:cNvPr>
          <p:cNvSpPr txBox="1"/>
          <p:nvPr/>
        </p:nvSpPr>
        <p:spPr>
          <a:xfrm>
            <a:off x="4963895" y="1323013"/>
            <a:ext cx="1945084" cy="461665"/>
          </a:xfrm>
          <a:prstGeom prst="rect">
            <a:avLst/>
          </a:prstGeom>
          <a:solidFill>
            <a:srgbClr val="00FF99">
              <a:alpha val="54902"/>
            </a:srgb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I. Starting point: Concerned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citizen/citizens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E636CD-FB91-B95E-212C-5C7A977FBE64}"/>
              </a:ext>
            </a:extLst>
          </p:cNvPr>
          <p:cNvSpPr txBox="1"/>
          <p:nvPr/>
        </p:nvSpPr>
        <p:spPr>
          <a:xfrm>
            <a:off x="4951196" y="2348996"/>
            <a:ext cx="1689950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II. Effective Information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System/Package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91D0E62-F2D9-3D3C-0340-4738B33ED2C0}"/>
              </a:ext>
            </a:extLst>
          </p:cNvPr>
          <p:cNvSpPr/>
          <p:nvPr/>
        </p:nvSpPr>
        <p:spPr>
          <a:xfrm>
            <a:off x="1192873" y="2802590"/>
            <a:ext cx="77284" cy="86673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34238BC-C680-EBD9-F1E9-1EAE24165091}"/>
              </a:ext>
            </a:extLst>
          </p:cNvPr>
          <p:cNvSpPr/>
          <p:nvPr/>
        </p:nvSpPr>
        <p:spPr>
          <a:xfrm>
            <a:off x="1369505" y="1378222"/>
            <a:ext cx="77284" cy="8667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EF0E66-FAF3-2651-16C8-CCEC14657DF7}"/>
              </a:ext>
            </a:extLst>
          </p:cNvPr>
          <p:cNvSpPr txBox="1"/>
          <p:nvPr/>
        </p:nvSpPr>
        <p:spPr>
          <a:xfrm>
            <a:off x="5246787" y="3508104"/>
            <a:ext cx="2053254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III. Effective Pressure/Control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By Citizens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1ADEBE8-BF00-895D-6882-393F8A3CF8F0}"/>
              </a:ext>
            </a:extLst>
          </p:cNvPr>
          <p:cNvSpPr/>
          <p:nvPr/>
        </p:nvSpPr>
        <p:spPr>
          <a:xfrm>
            <a:off x="5083371" y="3930620"/>
            <a:ext cx="160345" cy="1040076"/>
          </a:xfrm>
          <a:custGeom>
            <a:avLst/>
            <a:gdLst>
              <a:gd name="connsiteX0" fmla="*/ 0 w 160345"/>
              <a:gd name="connsiteY0" fmla="*/ 0 h 1040076"/>
              <a:gd name="connsiteX1" fmla="*/ 39002 w 160345"/>
              <a:gd name="connsiteY1" fmla="*/ 611044 h 1040076"/>
              <a:gd name="connsiteX2" fmla="*/ 160345 w 160345"/>
              <a:gd name="connsiteY2" fmla="*/ 1040076 h 104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345" h="1040076">
                <a:moveTo>
                  <a:pt x="0" y="0"/>
                </a:moveTo>
                <a:cubicBezTo>
                  <a:pt x="6139" y="218849"/>
                  <a:pt x="12278" y="437698"/>
                  <a:pt x="39002" y="611044"/>
                </a:cubicBezTo>
                <a:cubicBezTo>
                  <a:pt x="65726" y="784390"/>
                  <a:pt x="113035" y="912233"/>
                  <a:pt x="160345" y="1040076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9879D0D-6422-418A-E530-1F1EE00D5E26}"/>
              </a:ext>
            </a:extLst>
          </p:cNvPr>
          <p:cNvSpPr txBox="1"/>
          <p:nvPr/>
        </p:nvSpPr>
        <p:spPr>
          <a:xfrm>
            <a:off x="6641146" y="5865594"/>
            <a:ext cx="2029786" cy="646331"/>
          </a:xfrm>
          <a:prstGeom prst="rect">
            <a:avLst/>
          </a:prstGeom>
          <a:solidFill>
            <a:srgbClr val="FF9999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V. Finish/The Goal: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Adequate Handling of/ 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Solution to the Climate Crisis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54897A0-CE21-322E-6FED-67B60F6611A5}"/>
              </a:ext>
            </a:extLst>
          </p:cNvPr>
          <p:cNvSpPr txBox="1"/>
          <p:nvPr/>
        </p:nvSpPr>
        <p:spPr>
          <a:xfrm>
            <a:off x="5440896" y="4975039"/>
            <a:ext cx="2552878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IV. Effective Problem-Solving System/</a:t>
            </a:r>
          </a:p>
          <a:p>
            <a:r>
              <a:rPr lang="en-GB" sz="1200" b="1" dirty="0">
                <a:solidFill>
                  <a:schemeClr val="bg2">
                    <a:lumMod val="25000"/>
                  </a:schemeClr>
                </a:solidFill>
              </a:rPr>
              <a:t>Government/Leadership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2146815-FB30-E3EA-576F-39AD4ED5DBF8}"/>
              </a:ext>
            </a:extLst>
          </p:cNvPr>
          <p:cNvSpPr/>
          <p:nvPr/>
        </p:nvSpPr>
        <p:spPr>
          <a:xfrm>
            <a:off x="5335305" y="4754012"/>
            <a:ext cx="151096" cy="279861"/>
          </a:xfrm>
          <a:custGeom>
            <a:avLst/>
            <a:gdLst>
              <a:gd name="connsiteX0" fmla="*/ 91007 w 91007"/>
              <a:gd name="connsiteY0" fmla="*/ 0 h 203682"/>
              <a:gd name="connsiteX1" fmla="*/ 21669 w 91007"/>
              <a:gd name="connsiteY1" fmla="*/ 95341 h 203682"/>
              <a:gd name="connsiteX2" fmla="*/ 0 w 91007"/>
              <a:gd name="connsiteY2" fmla="*/ 203682 h 20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007" h="203682">
                <a:moveTo>
                  <a:pt x="91007" y="0"/>
                </a:moveTo>
                <a:cubicBezTo>
                  <a:pt x="63922" y="30697"/>
                  <a:pt x="36837" y="61394"/>
                  <a:pt x="21669" y="95341"/>
                </a:cubicBezTo>
                <a:cubicBezTo>
                  <a:pt x="6501" y="129288"/>
                  <a:pt x="3250" y="166485"/>
                  <a:pt x="0" y="20368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649C17A-EF5F-6DE0-1DFF-F65995B1BFD3}"/>
              </a:ext>
            </a:extLst>
          </p:cNvPr>
          <p:cNvSpPr/>
          <p:nvPr/>
        </p:nvSpPr>
        <p:spPr>
          <a:xfrm>
            <a:off x="4667318" y="3621727"/>
            <a:ext cx="268693" cy="125676"/>
          </a:xfrm>
          <a:custGeom>
            <a:avLst/>
            <a:gdLst>
              <a:gd name="connsiteX0" fmla="*/ 0 w 268693"/>
              <a:gd name="connsiteY0" fmla="*/ 0 h 125676"/>
              <a:gd name="connsiteX1" fmla="*/ 203682 w 268693"/>
              <a:gd name="connsiteY1" fmla="*/ 69339 h 125676"/>
              <a:gd name="connsiteX2" fmla="*/ 203682 w 268693"/>
              <a:gd name="connsiteY2" fmla="*/ 69339 h 125676"/>
              <a:gd name="connsiteX3" fmla="*/ 268686 w 268693"/>
              <a:gd name="connsiteY3" fmla="*/ 125676 h 12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693" h="125676">
                <a:moveTo>
                  <a:pt x="0" y="0"/>
                </a:moveTo>
                <a:lnTo>
                  <a:pt x="203682" y="69339"/>
                </a:lnTo>
                <a:lnTo>
                  <a:pt x="203682" y="69339"/>
                </a:lnTo>
                <a:cubicBezTo>
                  <a:pt x="214516" y="78728"/>
                  <a:pt x="269408" y="102563"/>
                  <a:pt x="268686" y="125676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BA07020-E0F8-CD30-060C-E98738B4704C}"/>
              </a:ext>
            </a:extLst>
          </p:cNvPr>
          <p:cNvSpPr txBox="1"/>
          <p:nvPr/>
        </p:nvSpPr>
        <p:spPr>
          <a:xfrm>
            <a:off x="5612622" y="4352149"/>
            <a:ext cx="1479572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50000"/>
                  </a:schemeClr>
                </a:solidFill>
              </a:rPr>
              <a:t>Capability of System</a:t>
            </a:r>
          </a:p>
          <a:p>
            <a:r>
              <a:rPr lang="en-GB" sz="1200" b="1" dirty="0">
                <a:solidFill>
                  <a:schemeClr val="bg2">
                    <a:lumMod val="50000"/>
                  </a:schemeClr>
                </a:solidFill>
              </a:rPr>
              <a:t> to Solve Problems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2E224EB-D31D-017D-2D27-B6663C8F0E58}"/>
              </a:ext>
            </a:extLst>
          </p:cNvPr>
          <p:cNvSpPr txBox="1"/>
          <p:nvPr/>
        </p:nvSpPr>
        <p:spPr>
          <a:xfrm>
            <a:off x="1678893" y="5885915"/>
            <a:ext cx="2246128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Effectiveness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NGOs/Other Climate Organisations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6B6C219-E6CA-4A6C-8F7F-DECF342351DD}"/>
              </a:ext>
            </a:extLst>
          </p:cNvPr>
          <p:cNvSpPr/>
          <p:nvPr/>
        </p:nvSpPr>
        <p:spPr>
          <a:xfrm>
            <a:off x="5289065" y="5200379"/>
            <a:ext cx="955724" cy="849395"/>
          </a:xfrm>
          <a:custGeom>
            <a:avLst/>
            <a:gdLst>
              <a:gd name="connsiteX0" fmla="*/ 19655 w 955724"/>
              <a:gd name="connsiteY0" fmla="*/ 0 h 849395"/>
              <a:gd name="connsiteX1" fmla="*/ 123663 w 955724"/>
              <a:gd name="connsiteY1" fmla="*/ 368360 h 849395"/>
              <a:gd name="connsiteX2" fmla="*/ 955724 w 955724"/>
              <a:gd name="connsiteY2" fmla="*/ 849395 h 84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5724" h="849395">
                <a:moveTo>
                  <a:pt x="19655" y="0"/>
                </a:moveTo>
                <a:cubicBezTo>
                  <a:pt x="-6347" y="113397"/>
                  <a:pt x="-32348" y="226794"/>
                  <a:pt x="123663" y="368360"/>
                </a:cubicBezTo>
                <a:cubicBezTo>
                  <a:pt x="279674" y="509926"/>
                  <a:pt x="617699" y="679660"/>
                  <a:pt x="955724" y="849395"/>
                </a:cubicBez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7845FC6-5AAF-12E5-BDDA-7F21038A97A3}"/>
              </a:ext>
            </a:extLst>
          </p:cNvPr>
          <p:cNvSpPr txBox="1"/>
          <p:nvPr/>
        </p:nvSpPr>
        <p:spPr>
          <a:xfrm>
            <a:off x="3861713" y="1173267"/>
            <a:ext cx="912429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8bn+ people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EB104B-F494-433B-F20F-9062E563CDB1}"/>
              </a:ext>
            </a:extLst>
          </p:cNvPr>
          <p:cNvSpPr txBox="1"/>
          <p:nvPr/>
        </p:nvSpPr>
        <p:spPr>
          <a:xfrm>
            <a:off x="10879622" y="3336463"/>
            <a:ext cx="805029" cy="26161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Economics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D717B33-E862-6499-2BD1-8842FBD9B389}"/>
              </a:ext>
            </a:extLst>
          </p:cNvPr>
          <p:cNvSpPr txBox="1"/>
          <p:nvPr/>
        </p:nvSpPr>
        <p:spPr>
          <a:xfrm>
            <a:off x="721347" y="4441101"/>
            <a:ext cx="986167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Philosophies/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Attitudes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0946EF9-8C52-F664-4D5B-D36711622A57}"/>
              </a:ext>
            </a:extLst>
          </p:cNvPr>
          <p:cNvSpPr txBox="1"/>
          <p:nvPr/>
        </p:nvSpPr>
        <p:spPr>
          <a:xfrm>
            <a:off x="755421" y="1201613"/>
            <a:ext cx="550151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Needs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CE194FB-DCA2-E5D1-E80D-BBD67FC787CE}"/>
              </a:ext>
            </a:extLst>
          </p:cNvPr>
          <p:cNvSpPr txBox="1"/>
          <p:nvPr/>
        </p:nvSpPr>
        <p:spPr>
          <a:xfrm>
            <a:off x="525870" y="3706403"/>
            <a:ext cx="862737" cy="600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Exceptional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need for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sharing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F714E09-7262-B289-88ED-69308B35BCCF}"/>
              </a:ext>
            </a:extLst>
          </p:cNvPr>
          <p:cNvSpPr txBox="1"/>
          <p:nvPr/>
        </p:nvSpPr>
        <p:spPr>
          <a:xfrm>
            <a:off x="11399021" y="6012421"/>
            <a:ext cx="487634" cy="26161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Wars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5D16A20-D40B-2688-2444-5B0192B670D7}"/>
              </a:ext>
            </a:extLst>
          </p:cNvPr>
          <p:cNvSpPr txBox="1"/>
          <p:nvPr/>
        </p:nvSpPr>
        <p:spPr>
          <a:xfrm>
            <a:off x="1993435" y="863664"/>
            <a:ext cx="1170107" cy="769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Competition for/Pressure on 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global natural resources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4E7124F-2939-7B26-BBDC-F27D2C215D0A}"/>
              </a:ext>
            </a:extLst>
          </p:cNvPr>
          <p:cNvSpPr txBox="1"/>
          <p:nvPr/>
        </p:nvSpPr>
        <p:spPr>
          <a:xfrm>
            <a:off x="10608224" y="3810913"/>
            <a:ext cx="437940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Jobs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A201471-CDC7-A0A9-DEE1-00331484A617}"/>
              </a:ext>
            </a:extLst>
          </p:cNvPr>
          <p:cNvSpPr txBox="1"/>
          <p:nvPr/>
        </p:nvSpPr>
        <p:spPr>
          <a:xfrm>
            <a:off x="9903693" y="5065372"/>
            <a:ext cx="821059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Corruption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FAB16AF-C6D9-A8F2-4294-5588A77E8005}"/>
              </a:ext>
            </a:extLst>
          </p:cNvPr>
          <p:cNvSpPr txBox="1"/>
          <p:nvPr/>
        </p:nvSpPr>
        <p:spPr>
          <a:xfrm>
            <a:off x="30625" y="2302762"/>
            <a:ext cx="1132041" cy="769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Personal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Moderation in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use of planetary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resources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EC08019-36D3-1087-FDB2-E72EF4E75CEA}"/>
              </a:ext>
            </a:extLst>
          </p:cNvPr>
          <p:cNvSpPr/>
          <p:nvPr/>
        </p:nvSpPr>
        <p:spPr>
          <a:xfrm>
            <a:off x="11633220" y="3335241"/>
            <a:ext cx="266854" cy="253915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3056880-CD41-E51B-C6BC-F05614BE212E}"/>
              </a:ext>
            </a:extLst>
          </p:cNvPr>
          <p:cNvSpPr txBox="1"/>
          <p:nvPr/>
        </p:nvSpPr>
        <p:spPr>
          <a:xfrm>
            <a:off x="3548730" y="1871875"/>
            <a:ext cx="622286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Busy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citizens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19B186C-026C-564E-BADA-76A9A98226EB}"/>
              </a:ext>
            </a:extLst>
          </p:cNvPr>
          <p:cNvSpPr txBox="1"/>
          <p:nvPr/>
        </p:nvSpPr>
        <p:spPr>
          <a:xfrm>
            <a:off x="8923946" y="803179"/>
            <a:ext cx="280426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Note:</a:t>
            </a:r>
          </a:p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</a:rPr>
              <a:t>Citizens can only proceed to Finish after having solved each task.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56114AA-DD61-583F-D48D-B07F0F3B0AC4}"/>
              </a:ext>
            </a:extLst>
          </p:cNvPr>
          <p:cNvSpPr txBox="1"/>
          <p:nvPr/>
        </p:nvSpPr>
        <p:spPr>
          <a:xfrm>
            <a:off x="8523133" y="4748316"/>
            <a:ext cx="1148071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Problem-Solving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Methodologies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0D7F6FA-C0D2-CEA0-277A-855909C05E1D}"/>
              </a:ext>
            </a:extLst>
          </p:cNvPr>
          <p:cNvSpPr txBox="1"/>
          <p:nvPr/>
        </p:nvSpPr>
        <p:spPr>
          <a:xfrm>
            <a:off x="4348401" y="5895589"/>
            <a:ext cx="699230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Business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Interests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189B4158-2EAF-3C22-3C3B-47AF810920BD}"/>
              </a:ext>
            </a:extLst>
          </p:cNvPr>
          <p:cNvSpPr/>
          <p:nvPr/>
        </p:nvSpPr>
        <p:spPr>
          <a:xfrm>
            <a:off x="10447087" y="3447261"/>
            <a:ext cx="77284" cy="86673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AD486E9-DAED-D71D-10BF-4581DFE92161}"/>
              </a:ext>
            </a:extLst>
          </p:cNvPr>
          <p:cNvSpPr txBox="1"/>
          <p:nvPr/>
        </p:nvSpPr>
        <p:spPr>
          <a:xfrm>
            <a:off x="9408801" y="3363434"/>
            <a:ext cx="1115570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Costs of global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transformation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6785423F-426F-6154-0457-B367DDA5973C}"/>
              </a:ext>
            </a:extLst>
          </p:cNvPr>
          <p:cNvSpPr/>
          <p:nvPr/>
        </p:nvSpPr>
        <p:spPr>
          <a:xfrm>
            <a:off x="11164882" y="3822293"/>
            <a:ext cx="131315" cy="136830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623A9FD-C430-1AF9-3B2B-BC90075C5091}"/>
              </a:ext>
            </a:extLst>
          </p:cNvPr>
          <p:cNvSpPr txBox="1"/>
          <p:nvPr/>
        </p:nvSpPr>
        <p:spPr>
          <a:xfrm>
            <a:off x="9309239" y="3908010"/>
            <a:ext cx="514885" cy="26161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Taxes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1DE6316-9CA4-ACAC-0F78-6B57904C8DFB}"/>
              </a:ext>
            </a:extLst>
          </p:cNvPr>
          <p:cNvSpPr/>
          <p:nvPr/>
        </p:nvSpPr>
        <p:spPr>
          <a:xfrm>
            <a:off x="9860342" y="3995478"/>
            <a:ext cx="77284" cy="86673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2F831C3-8800-ED93-A8D8-CD2C55C48F35}"/>
              </a:ext>
            </a:extLst>
          </p:cNvPr>
          <p:cNvSpPr txBox="1"/>
          <p:nvPr/>
        </p:nvSpPr>
        <p:spPr>
          <a:xfrm>
            <a:off x="8518597" y="6596362"/>
            <a:ext cx="3005951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© Hans Peter Ulrich 2023       uccom@btinternet.com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6F557CA-B355-821C-48B5-35071F6B3087}"/>
              </a:ext>
            </a:extLst>
          </p:cNvPr>
          <p:cNvSpPr/>
          <p:nvPr/>
        </p:nvSpPr>
        <p:spPr>
          <a:xfrm>
            <a:off x="4880140" y="5885915"/>
            <a:ext cx="77284" cy="8667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018C187-61DC-7390-B94F-6AE7A95EA583}"/>
              </a:ext>
            </a:extLst>
          </p:cNvPr>
          <p:cNvSpPr txBox="1"/>
          <p:nvPr/>
        </p:nvSpPr>
        <p:spPr>
          <a:xfrm>
            <a:off x="8968486" y="2764144"/>
            <a:ext cx="1035861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Sources of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CO2 emissions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895430E9-3053-3950-F462-EA15BD592DDD}"/>
              </a:ext>
            </a:extLst>
          </p:cNvPr>
          <p:cNvSpPr/>
          <p:nvPr/>
        </p:nvSpPr>
        <p:spPr>
          <a:xfrm>
            <a:off x="3030036" y="4867129"/>
            <a:ext cx="77284" cy="86673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33D5A34-14CF-9C9D-50AE-E438BE332153}"/>
              </a:ext>
            </a:extLst>
          </p:cNvPr>
          <p:cNvSpPr txBox="1"/>
          <p:nvPr/>
        </p:nvSpPr>
        <p:spPr>
          <a:xfrm>
            <a:off x="260822" y="5116474"/>
            <a:ext cx="838691" cy="26161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Psychology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F1DA2E80-6C47-FE4F-192E-34B8C3B897E6}"/>
              </a:ext>
            </a:extLst>
          </p:cNvPr>
          <p:cNvSpPr/>
          <p:nvPr/>
        </p:nvSpPr>
        <p:spPr>
          <a:xfrm flipH="1" flipV="1">
            <a:off x="7415600" y="2812772"/>
            <a:ext cx="137323" cy="117836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1D96E69-5017-CC19-E4DB-6007778C8A1F}"/>
              </a:ext>
            </a:extLst>
          </p:cNvPr>
          <p:cNvSpPr txBox="1"/>
          <p:nvPr/>
        </p:nvSpPr>
        <p:spPr>
          <a:xfrm>
            <a:off x="7996080" y="3866707"/>
            <a:ext cx="825867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Limited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Rationality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465354E-B937-E776-6D4B-FE45B37C6746}"/>
              </a:ext>
            </a:extLst>
          </p:cNvPr>
          <p:cNvSpPr/>
          <p:nvPr/>
        </p:nvSpPr>
        <p:spPr>
          <a:xfrm>
            <a:off x="3324680" y="5454702"/>
            <a:ext cx="77284" cy="86673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78D19BF-1762-6318-2C92-467D2D236374}"/>
              </a:ext>
            </a:extLst>
          </p:cNvPr>
          <p:cNvSpPr/>
          <p:nvPr/>
        </p:nvSpPr>
        <p:spPr>
          <a:xfrm>
            <a:off x="2786127" y="3571619"/>
            <a:ext cx="77284" cy="8667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8A58C2A-2CB0-1B2F-2294-2120B3F3FC7D}"/>
              </a:ext>
            </a:extLst>
          </p:cNvPr>
          <p:cNvSpPr/>
          <p:nvPr/>
        </p:nvSpPr>
        <p:spPr>
          <a:xfrm>
            <a:off x="4166526" y="4593397"/>
            <a:ext cx="77284" cy="86673"/>
          </a:xfrm>
          <a:prstGeom prst="ellipse">
            <a:avLst/>
          </a:prstGeom>
          <a:solidFill>
            <a:srgbClr val="33CCCC"/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7C31DF-D540-2259-0708-D879D10BCF88}"/>
              </a:ext>
            </a:extLst>
          </p:cNvPr>
          <p:cNvSpPr/>
          <p:nvPr/>
        </p:nvSpPr>
        <p:spPr>
          <a:xfrm>
            <a:off x="4166526" y="2113168"/>
            <a:ext cx="115488" cy="129341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43E5E18-31F4-FDD2-983D-54ABA8C6D496}"/>
              </a:ext>
            </a:extLst>
          </p:cNvPr>
          <p:cNvSpPr/>
          <p:nvPr/>
        </p:nvSpPr>
        <p:spPr>
          <a:xfrm>
            <a:off x="1185244" y="3982745"/>
            <a:ext cx="120328" cy="125497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CEDFED7-58EF-2910-4DE5-999996AA0B05}"/>
              </a:ext>
            </a:extLst>
          </p:cNvPr>
          <p:cNvSpPr/>
          <p:nvPr/>
        </p:nvSpPr>
        <p:spPr>
          <a:xfrm>
            <a:off x="8368238" y="2566215"/>
            <a:ext cx="107665" cy="94180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6B1528-5E14-5509-FD9E-7EC3B98861BC}"/>
              </a:ext>
            </a:extLst>
          </p:cNvPr>
          <p:cNvSpPr/>
          <p:nvPr/>
        </p:nvSpPr>
        <p:spPr>
          <a:xfrm>
            <a:off x="11958033" y="6088308"/>
            <a:ext cx="77284" cy="86673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7F7494C-0BBB-E984-DF82-F7B9BC128163}"/>
              </a:ext>
            </a:extLst>
          </p:cNvPr>
          <p:cNvSpPr/>
          <p:nvPr/>
        </p:nvSpPr>
        <p:spPr>
          <a:xfrm>
            <a:off x="4002527" y="1580511"/>
            <a:ext cx="185409" cy="173346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54A6B01-141D-7C66-FC77-723939B556A1}"/>
              </a:ext>
            </a:extLst>
          </p:cNvPr>
          <p:cNvSpPr txBox="1"/>
          <p:nvPr/>
        </p:nvSpPr>
        <p:spPr>
          <a:xfrm>
            <a:off x="3501308" y="4932327"/>
            <a:ext cx="1582909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Willingness of System </a:t>
            </a:r>
          </a:p>
          <a:p>
            <a:r>
              <a:rPr lang="en-GB" sz="1000" b="1" dirty="0">
                <a:solidFill>
                  <a:schemeClr val="bg2">
                    <a:lumMod val="25000"/>
                  </a:schemeClr>
                </a:solidFill>
              </a:rPr>
              <a:t>to solve problem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0EB4FE0-D0CD-DD59-E791-10CF575B7650}"/>
              </a:ext>
            </a:extLst>
          </p:cNvPr>
          <p:cNvSpPr txBox="1"/>
          <p:nvPr/>
        </p:nvSpPr>
        <p:spPr>
          <a:xfrm>
            <a:off x="7284857" y="1214113"/>
            <a:ext cx="960519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Need To stop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6B18EA1-97BC-43A2-5BA8-CD5299BDE812}"/>
              </a:ext>
            </a:extLst>
          </p:cNvPr>
          <p:cNvSpPr txBox="1"/>
          <p:nvPr/>
        </p:nvSpPr>
        <p:spPr>
          <a:xfrm>
            <a:off x="3367023" y="4201299"/>
            <a:ext cx="821059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Stability of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societies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300E165-32F6-989A-6A07-EFEA04C5D5A2}"/>
              </a:ext>
            </a:extLst>
          </p:cNvPr>
          <p:cNvSpPr txBox="1"/>
          <p:nvPr/>
        </p:nvSpPr>
        <p:spPr>
          <a:xfrm>
            <a:off x="10247775" y="5441016"/>
            <a:ext cx="1170513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Power relations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between nations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F695DD8-CF98-8410-F18C-6872C0195A0F}"/>
              </a:ext>
            </a:extLst>
          </p:cNvPr>
          <p:cNvSpPr txBox="1"/>
          <p:nvPr/>
        </p:nvSpPr>
        <p:spPr>
          <a:xfrm>
            <a:off x="2688458" y="5469305"/>
            <a:ext cx="590226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Parties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696744F-7B9D-03B8-909E-D62369036465}"/>
              </a:ext>
            </a:extLst>
          </p:cNvPr>
          <p:cNvSpPr/>
          <p:nvPr/>
        </p:nvSpPr>
        <p:spPr>
          <a:xfrm>
            <a:off x="10737991" y="5263098"/>
            <a:ext cx="77284" cy="8667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9CA89A5-990E-5642-28CA-8B79DA238932}"/>
              </a:ext>
            </a:extLst>
          </p:cNvPr>
          <p:cNvSpPr/>
          <p:nvPr/>
        </p:nvSpPr>
        <p:spPr>
          <a:xfrm>
            <a:off x="11122033" y="6274031"/>
            <a:ext cx="120343" cy="104891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F2FADEE-3B89-7273-4D8C-7D65A332AB03}"/>
              </a:ext>
            </a:extLst>
          </p:cNvPr>
          <p:cNvSpPr/>
          <p:nvPr/>
        </p:nvSpPr>
        <p:spPr>
          <a:xfrm>
            <a:off x="3022801" y="4086362"/>
            <a:ext cx="77284" cy="8667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362123-737F-22BA-4B0D-22C9E103EEB4}"/>
              </a:ext>
            </a:extLst>
          </p:cNvPr>
          <p:cNvSpPr txBox="1"/>
          <p:nvPr/>
        </p:nvSpPr>
        <p:spPr>
          <a:xfrm>
            <a:off x="2227855" y="2616222"/>
            <a:ext cx="1021516" cy="769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Need for exceptional  international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co-operation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89B1B9A-D98A-3D2E-3010-B27B47B92703}"/>
              </a:ext>
            </a:extLst>
          </p:cNvPr>
          <p:cNvSpPr/>
          <p:nvPr/>
        </p:nvSpPr>
        <p:spPr>
          <a:xfrm>
            <a:off x="3123249" y="1153278"/>
            <a:ext cx="124390" cy="127257"/>
          </a:xfrm>
          <a:prstGeom prst="ellipse">
            <a:avLst/>
          </a:prstGeom>
          <a:solidFill>
            <a:srgbClr val="0070C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EA0AD48-031E-F399-381C-6B54D8A20D82}"/>
              </a:ext>
            </a:extLst>
          </p:cNvPr>
          <p:cNvSpPr/>
          <p:nvPr/>
        </p:nvSpPr>
        <p:spPr>
          <a:xfrm>
            <a:off x="8427827" y="4573583"/>
            <a:ext cx="89347" cy="122572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AB38D2E-84C1-F75D-F630-31BF1DE505CF}"/>
              </a:ext>
            </a:extLst>
          </p:cNvPr>
          <p:cNvSpPr/>
          <p:nvPr/>
        </p:nvSpPr>
        <p:spPr>
          <a:xfrm>
            <a:off x="5075741" y="3356450"/>
            <a:ext cx="114985" cy="268297"/>
          </a:xfrm>
          <a:custGeom>
            <a:avLst/>
            <a:gdLst>
              <a:gd name="connsiteX0" fmla="*/ 114985 w 114985"/>
              <a:gd name="connsiteY0" fmla="*/ 0 h 268297"/>
              <a:gd name="connsiteX1" fmla="*/ 32853 w 114985"/>
              <a:gd name="connsiteY1" fmla="*/ 104034 h 268297"/>
              <a:gd name="connsiteX2" fmla="*/ 0 w 114985"/>
              <a:gd name="connsiteY2" fmla="*/ 268297 h 268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985" h="268297">
                <a:moveTo>
                  <a:pt x="114985" y="0"/>
                </a:moveTo>
                <a:cubicBezTo>
                  <a:pt x="83501" y="29659"/>
                  <a:pt x="52017" y="59318"/>
                  <a:pt x="32853" y="104034"/>
                </a:cubicBezTo>
                <a:cubicBezTo>
                  <a:pt x="13689" y="148750"/>
                  <a:pt x="6844" y="208523"/>
                  <a:pt x="0" y="268297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EB89E5CE-E3D9-D396-B247-072D88B8C27B}"/>
              </a:ext>
            </a:extLst>
          </p:cNvPr>
          <p:cNvSpPr/>
          <p:nvPr/>
        </p:nvSpPr>
        <p:spPr>
          <a:xfrm>
            <a:off x="5001031" y="5067225"/>
            <a:ext cx="182014" cy="76817"/>
          </a:xfrm>
          <a:custGeom>
            <a:avLst/>
            <a:gdLst>
              <a:gd name="connsiteX0" fmla="*/ 182014 w 182014"/>
              <a:gd name="connsiteY0" fmla="*/ 20479 h 76817"/>
              <a:gd name="connsiteX1" fmla="*/ 69339 w 182014"/>
              <a:gd name="connsiteY1" fmla="*/ 3145 h 76817"/>
              <a:gd name="connsiteX2" fmla="*/ 0 w 182014"/>
              <a:gd name="connsiteY2" fmla="*/ 76817 h 7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014" h="76817">
                <a:moveTo>
                  <a:pt x="182014" y="20479"/>
                </a:moveTo>
                <a:cubicBezTo>
                  <a:pt x="140844" y="7117"/>
                  <a:pt x="99675" y="-6245"/>
                  <a:pt x="69339" y="3145"/>
                </a:cubicBezTo>
                <a:cubicBezTo>
                  <a:pt x="39003" y="12535"/>
                  <a:pt x="19501" y="44676"/>
                  <a:pt x="0" y="768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F5B433-18ED-1906-0719-21C21C080189}"/>
              </a:ext>
            </a:extLst>
          </p:cNvPr>
          <p:cNvSpPr/>
          <p:nvPr/>
        </p:nvSpPr>
        <p:spPr>
          <a:xfrm>
            <a:off x="4925253" y="5176425"/>
            <a:ext cx="77284" cy="86673"/>
          </a:xfrm>
          <a:prstGeom prst="ellipse">
            <a:avLst/>
          </a:prstGeom>
          <a:solidFill>
            <a:srgbClr val="FF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8647643-1ADD-DE6F-F62C-C9B7017821F6}"/>
              </a:ext>
            </a:extLst>
          </p:cNvPr>
          <p:cNvSpPr/>
          <p:nvPr/>
        </p:nvSpPr>
        <p:spPr>
          <a:xfrm>
            <a:off x="11473898" y="5615507"/>
            <a:ext cx="77284" cy="86673"/>
          </a:xfrm>
          <a:prstGeom prst="ellips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BBC2523-FC7F-EBEC-0262-359BC4FDAAC2}"/>
              </a:ext>
            </a:extLst>
          </p:cNvPr>
          <p:cNvSpPr txBox="1"/>
          <p:nvPr/>
        </p:nvSpPr>
        <p:spPr>
          <a:xfrm>
            <a:off x="9250347" y="2118431"/>
            <a:ext cx="1091966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Ned for Further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 Research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51CFACF-FEFA-499B-06DD-B847231A86DC}"/>
              </a:ext>
            </a:extLst>
          </p:cNvPr>
          <p:cNvSpPr txBox="1"/>
          <p:nvPr/>
        </p:nvSpPr>
        <p:spPr>
          <a:xfrm>
            <a:off x="384005" y="1727264"/>
            <a:ext cx="639919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Global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Poverty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21FE494-8F03-DE99-DC85-27B1E19509B4}"/>
              </a:ext>
            </a:extLst>
          </p:cNvPr>
          <p:cNvSpPr txBox="1"/>
          <p:nvPr/>
        </p:nvSpPr>
        <p:spPr>
          <a:xfrm>
            <a:off x="1434782" y="1718789"/>
            <a:ext cx="1171478" cy="769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People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everywhere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striving to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make ends meet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63B8621-CBD6-AC8D-5737-54B1F4720538}"/>
              </a:ext>
            </a:extLst>
          </p:cNvPr>
          <p:cNvSpPr txBox="1"/>
          <p:nvPr/>
        </p:nvSpPr>
        <p:spPr>
          <a:xfrm>
            <a:off x="7522843" y="3138772"/>
            <a:ext cx="1082348" cy="600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Understanding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probabilities/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Risks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255BA79-44BF-C551-FB1A-ED381AE8C2AF}"/>
              </a:ext>
            </a:extLst>
          </p:cNvPr>
          <p:cNvSpPr txBox="1"/>
          <p:nvPr/>
        </p:nvSpPr>
        <p:spPr>
          <a:xfrm>
            <a:off x="2085823" y="3990226"/>
            <a:ext cx="1074333" cy="60016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Reluctance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of people to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make sacrifices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BA7D85-3DCD-D513-7F66-74B650AE1610}"/>
              </a:ext>
            </a:extLst>
          </p:cNvPr>
          <p:cNvSpPr txBox="1"/>
          <p:nvPr/>
        </p:nvSpPr>
        <p:spPr>
          <a:xfrm>
            <a:off x="1888211" y="3547146"/>
            <a:ext cx="782587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“Fairness”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4736B4C-A855-BE3B-DB9B-5B038D95ABA8}"/>
              </a:ext>
            </a:extLst>
          </p:cNvPr>
          <p:cNvSpPr txBox="1"/>
          <p:nvPr/>
        </p:nvSpPr>
        <p:spPr>
          <a:xfrm>
            <a:off x="3933068" y="5545294"/>
            <a:ext cx="715260" cy="261610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Lobbying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F792C98-20E2-C260-D2B7-C70B16D443FE}"/>
              </a:ext>
            </a:extLst>
          </p:cNvPr>
          <p:cNvSpPr txBox="1"/>
          <p:nvPr/>
        </p:nvSpPr>
        <p:spPr>
          <a:xfrm>
            <a:off x="8020762" y="5322401"/>
            <a:ext cx="1383712" cy="430887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Leadership Election/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Selection Processes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D3ED366-CF11-B634-FDF9-BF5F5F364A9F}"/>
              </a:ext>
            </a:extLst>
          </p:cNvPr>
          <p:cNvSpPr txBox="1"/>
          <p:nvPr/>
        </p:nvSpPr>
        <p:spPr>
          <a:xfrm>
            <a:off x="10869835" y="4785349"/>
            <a:ext cx="752129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Ethics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in Society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C733890-A693-3994-5CF7-DA57F0E91786}"/>
              </a:ext>
            </a:extLst>
          </p:cNvPr>
          <p:cNvSpPr txBox="1"/>
          <p:nvPr/>
        </p:nvSpPr>
        <p:spPr>
          <a:xfrm>
            <a:off x="6092456" y="1837819"/>
            <a:ext cx="1629590" cy="430887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Complexity/Uncertainty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Of Climate Effects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1A48E50-B7BB-F11B-9EF3-1F71C4915B2B}"/>
              </a:ext>
            </a:extLst>
          </p:cNvPr>
          <p:cNvSpPr txBox="1"/>
          <p:nvPr/>
        </p:nvSpPr>
        <p:spPr>
          <a:xfrm>
            <a:off x="6756180" y="2804661"/>
            <a:ext cx="625492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Size of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Threats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06E6E341-0309-90D9-1854-D1568B41A0AF}"/>
              </a:ext>
            </a:extLst>
          </p:cNvPr>
          <p:cNvSpPr txBox="1"/>
          <p:nvPr/>
        </p:nvSpPr>
        <p:spPr>
          <a:xfrm>
            <a:off x="10077111" y="4251731"/>
            <a:ext cx="1340432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Efficiency  In use of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Global Resources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19E4ABE-2115-EF55-843D-5879AE7400E9}"/>
              </a:ext>
            </a:extLst>
          </p:cNvPr>
          <p:cNvSpPr txBox="1"/>
          <p:nvPr/>
        </p:nvSpPr>
        <p:spPr>
          <a:xfrm>
            <a:off x="7261849" y="4420537"/>
            <a:ext cx="1154483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Policy/Strategy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Making Capacity</a:t>
            </a: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F079DBC2-FBF4-19EC-23F1-792B245E3277}"/>
              </a:ext>
            </a:extLst>
          </p:cNvPr>
          <p:cNvSpPr/>
          <p:nvPr/>
        </p:nvSpPr>
        <p:spPr>
          <a:xfrm>
            <a:off x="2566175" y="2001418"/>
            <a:ext cx="86276" cy="990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D2DDCFDA-5EFD-384C-94E1-F4B4B87FD5F7}"/>
              </a:ext>
            </a:extLst>
          </p:cNvPr>
          <p:cNvSpPr/>
          <p:nvPr/>
        </p:nvSpPr>
        <p:spPr>
          <a:xfrm>
            <a:off x="1672506" y="3138265"/>
            <a:ext cx="86276" cy="990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9F1A6144-A386-326F-FD8D-C0FF869204AE}"/>
              </a:ext>
            </a:extLst>
          </p:cNvPr>
          <p:cNvSpPr/>
          <p:nvPr/>
        </p:nvSpPr>
        <p:spPr>
          <a:xfrm>
            <a:off x="11508044" y="4889253"/>
            <a:ext cx="86276" cy="99019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6B99947-0503-1ED7-FF30-157F094A61EF}"/>
              </a:ext>
            </a:extLst>
          </p:cNvPr>
          <p:cNvSpPr txBox="1"/>
          <p:nvPr/>
        </p:nvSpPr>
        <p:spPr>
          <a:xfrm>
            <a:off x="773764" y="3136689"/>
            <a:ext cx="806631" cy="430887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Global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 Inequality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56226B8-9EED-84ED-CB48-3E01A231ED69}"/>
              </a:ext>
            </a:extLst>
          </p:cNvPr>
          <p:cNvSpPr txBox="1"/>
          <p:nvPr/>
        </p:nvSpPr>
        <p:spPr>
          <a:xfrm>
            <a:off x="10297768" y="6069584"/>
            <a:ext cx="968535" cy="600164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Controversial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Ideologies/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Convictions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CE899431-F837-F4AB-26CB-8E6B99C5C0B3}"/>
              </a:ext>
            </a:extLst>
          </p:cNvPr>
          <p:cNvSpPr/>
          <p:nvPr/>
        </p:nvSpPr>
        <p:spPr>
          <a:xfrm>
            <a:off x="8932490" y="4155377"/>
            <a:ext cx="77284" cy="8667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EBEE2A0A-1AB9-FD31-18FC-0B2DF4A7DE07}"/>
              </a:ext>
            </a:extLst>
          </p:cNvPr>
          <p:cNvSpPr/>
          <p:nvPr/>
        </p:nvSpPr>
        <p:spPr>
          <a:xfrm>
            <a:off x="8499393" y="3374560"/>
            <a:ext cx="151743" cy="181167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8E62E595-9C21-A916-EF42-147BB116D779}"/>
              </a:ext>
            </a:extLst>
          </p:cNvPr>
          <p:cNvSpPr/>
          <p:nvPr/>
        </p:nvSpPr>
        <p:spPr>
          <a:xfrm>
            <a:off x="9361431" y="5268256"/>
            <a:ext cx="77284" cy="86673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62D02CFD-3C65-2666-7B52-D9B007EE01FC}"/>
              </a:ext>
            </a:extLst>
          </p:cNvPr>
          <p:cNvSpPr/>
          <p:nvPr/>
        </p:nvSpPr>
        <p:spPr>
          <a:xfrm>
            <a:off x="8183776" y="1914745"/>
            <a:ext cx="77284" cy="86673"/>
          </a:xfrm>
          <a:prstGeom prst="ellipse">
            <a:avLst/>
          </a:prstGeom>
          <a:solidFill>
            <a:srgbClr val="33CCCC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21E9A3E4-7399-C64D-CCBB-82BCF0B90A73}"/>
              </a:ext>
            </a:extLst>
          </p:cNvPr>
          <p:cNvSpPr/>
          <p:nvPr/>
        </p:nvSpPr>
        <p:spPr>
          <a:xfrm>
            <a:off x="8012054" y="1467179"/>
            <a:ext cx="77284" cy="86673"/>
          </a:xfrm>
          <a:prstGeom prst="ellipse">
            <a:avLst/>
          </a:prstGeom>
          <a:solidFill>
            <a:srgbClr val="33CCCC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463C9CB-4171-D508-3CF3-3A284C620EE4}"/>
              </a:ext>
            </a:extLst>
          </p:cNvPr>
          <p:cNvSpPr txBox="1"/>
          <p:nvPr/>
        </p:nvSpPr>
        <p:spPr>
          <a:xfrm>
            <a:off x="67454" y="5513163"/>
            <a:ext cx="1439818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Citizenship Education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System/Processes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9A0A170-D508-CCD5-0D2E-E9CD5F5B5FED}"/>
              </a:ext>
            </a:extLst>
          </p:cNvPr>
          <p:cNvSpPr txBox="1"/>
          <p:nvPr/>
        </p:nvSpPr>
        <p:spPr>
          <a:xfrm>
            <a:off x="8920150" y="5834301"/>
            <a:ext cx="1188165" cy="600164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Need for Global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Leadership/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Mediation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905CC3B4-6D9F-243B-D38F-78937E431C7B}"/>
              </a:ext>
            </a:extLst>
          </p:cNvPr>
          <p:cNvSpPr/>
          <p:nvPr/>
        </p:nvSpPr>
        <p:spPr>
          <a:xfrm>
            <a:off x="1601609" y="4558643"/>
            <a:ext cx="77284" cy="8667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6F23E81A-A78D-008E-3A17-915E6ADCE80E}"/>
              </a:ext>
            </a:extLst>
          </p:cNvPr>
          <p:cNvSpPr/>
          <p:nvPr/>
        </p:nvSpPr>
        <p:spPr>
          <a:xfrm>
            <a:off x="1594486" y="5467238"/>
            <a:ext cx="77284" cy="86673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1ECE514-3050-9876-D2B1-9F708E35382E}"/>
              </a:ext>
            </a:extLst>
          </p:cNvPr>
          <p:cNvSpPr/>
          <p:nvPr/>
        </p:nvSpPr>
        <p:spPr>
          <a:xfrm flipH="1">
            <a:off x="3604132" y="5865595"/>
            <a:ext cx="188067" cy="162452"/>
          </a:xfrm>
          <a:prstGeom prst="ellipse">
            <a:avLst/>
          </a:prstGeom>
          <a:solidFill>
            <a:srgbClr val="33CCCC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99E8A5-B0D4-A6D5-93B5-4704A75F4867}"/>
              </a:ext>
            </a:extLst>
          </p:cNvPr>
          <p:cNvSpPr txBox="1"/>
          <p:nvPr/>
        </p:nvSpPr>
        <p:spPr>
          <a:xfrm>
            <a:off x="7646823" y="2473185"/>
            <a:ext cx="707245" cy="430887"/>
          </a:xfrm>
          <a:prstGeom prst="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Invisible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“enemy”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F51832-E85C-B2D7-3EA5-C982E37EC7F4}"/>
              </a:ext>
            </a:extLst>
          </p:cNvPr>
          <p:cNvSpPr txBox="1"/>
          <p:nvPr/>
        </p:nvSpPr>
        <p:spPr>
          <a:xfrm>
            <a:off x="3651789" y="2647408"/>
            <a:ext cx="745717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Power of 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citizens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379A96A-E75F-FE8F-6D69-F81BB1D279D4}"/>
              </a:ext>
            </a:extLst>
          </p:cNvPr>
          <p:cNvSpPr/>
          <p:nvPr/>
        </p:nvSpPr>
        <p:spPr>
          <a:xfrm>
            <a:off x="4299809" y="2855109"/>
            <a:ext cx="118774" cy="97926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326EA5-613D-8991-1591-337D1520627F}"/>
              </a:ext>
            </a:extLst>
          </p:cNvPr>
          <p:cNvSpPr/>
          <p:nvPr/>
        </p:nvSpPr>
        <p:spPr>
          <a:xfrm>
            <a:off x="3121171" y="3051011"/>
            <a:ext cx="123083" cy="144019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4B067BC-DAF7-DD91-63FF-C8C7DBDA2D65}"/>
              </a:ext>
            </a:extLst>
          </p:cNvPr>
          <p:cNvSpPr txBox="1"/>
          <p:nvPr/>
        </p:nvSpPr>
        <p:spPr>
          <a:xfrm>
            <a:off x="2092850" y="4807270"/>
            <a:ext cx="771365" cy="430887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Elections/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Votes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7F45B32-E5BB-68B0-C317-B16C28059BFE}"/>
              </a:ext>
            </a:extLst>
          </p:cNvPr>
          <p:cNvSpPr txBox="1"/>
          <p:nvPr/>
        </p:nvSpPr>
        <p:spPr>
          <a:xfrm>
            <a:off x="8010446" y="1818318"/>
            <a:ext cx="817853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Urgency of</a:t>
            </a:r>
          </a:p>
          <a:p>
            <a:r>
              <a:rPr lang="en-GB" sz="1100" b="1" dirty="0">
                <a:solidFill>
                  <a:schemeClr val="bg2">
                    <a:lumMod val="50000"/>
                  </a:schemeClr>
                </a:solidFill>
              </a:rPr>
              <a:t>Situation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208AFAF7-BB8D-0799-5095-5C84FC14F6E5}"/>
              </a:ext>
            </a:extLst>
          </p:cNvPr>
          <p:cNvSpPr/>
          <p:nvPr/>
        </p:nvSpPr>
        <p:spPr>
          <a:xfrm>
            <a:off x="11914577" y="3271146"/>
            <a:ext cx="350429" cy="142362"/>
          </a:xfrm>
          <a:custGeom>
            <a:avLst/>
            <a:gdLst>
              <a:gd name="connsiteX0" fmla="*/ 0 w 350429"/>
              <a:gd name="connsiteY0" fmla="*/ 142362 h 142362"/>
              <a:gd name="connsiteX1" fmla="*/ 131411 w 350429"/>
              <a:gd name="connsiteY1" fmla="*/ 65706 h 142362"/>
              <a:gd name="connsiteX2" fmla="*/ 197117 w 350429"/>
              <a:gd name="connsiteY2" fmla="*/ 54755 h 142362"/>
              <a:gd name="connsiteX3" fmla="*/ 350429 w 350429"/>
              <a:gd name="connsiteY3" fmla="*/ 0 h 14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429" h="142362">
                <a:moveTo>
                  <a:pt x="0" y="142362"/>
                </a:moveTo>
                <a:cubicBezTo>
                  <a:pt x="49279" y="111334"/>
                  <a:pt x="98558" y="80307"/>
                  <a:pt x="131411" y="65706"/>
                </a:cubicBezTo>
                <a:cubicBezTo>
                  <a:pt x="164264" y="51105"/>
                  <a:pt x="160614" y="65706"/>
                  <a:pt x="197117" y="54755"/>
                </a:cubicBezTo>
                <a:cubicBezTo>
                  <a:pt x="233620" y="43804"/>
                  <a:pt x="292024" y="21902"/>
                  <a:pt x="350429" y="0"/>
                </a:cubicBez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7FE97321-D690-D286-6C10-158231D3E6CD}"/>
              </a:ext>
            </a:extLst>
          </p:cNvPr>
          <p:cNvSpPr/>
          <p:nvPr/>
        </p:nvSpPr>
        <p:spPr>
          <a:xfrm>
            <a:off x="16426" y="3427631"/>
            <a:ext cx="761088" cy="99982"/>
          </a:xfrm>
          <a:custGeom>
            <a:avLst/>
            <a:gdLst>
              <a:gd name="connsiteX0" fmla="*/ 761088 w 761088"/>
              <a:gd name="connsiteY0" fmla="*/ 0 h 99982"/>
              <a:gd name="connsiteX1" fmla="*/ 607775 w 761088"/>
              <a:gd name="connsiteY1" fmla="*/ 76656 h 99982"/>
              <a:gd name="connsiteX2" fmla="*/ 531119 w 761088"/>
              <a:gd name="connsiteY2" fmla="*/ 98558 h 99982"/>
              <a:gd name="connsiteX3" fmla="*/ 0 w 761088"/>
              <a:gd name="connsiteY3" fmla="*/ 43804 h 9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1088" h="99982">
                <a:moveTo>
                  <a:pt x="761088" y="0"/>
                </a:moveTo>
                <a:cubicBezTo>
                  <a:pt x="703595" y="30115"/>
                  <a:pt x="646103" y="60230"/>
                  <a:pt x="607775" y="76656"/>
                </a:cubicBezTo>
                <a:cubicBezTo>
                  <a:pt x="569447" y="93082"/>
                  <a:pt x="632415" y="104033"/>
                  <a:pt x="531119" y="98558"/>
                </a:cubicBezTo>
                <a:cubicBezTo>
                  <a:pt x="429823" y="93083"/>
                  <a:pt x="214911" y="68443"/>
                  <a:pt x="0" y="43804"/>
                </a:cubicBezTo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F95BB85-60AF-AD81-B62C-390433A8F484}"/>
              </a:ext>
            </a:extLst>
          </p:cNvPr>
          <p:cNvSpPr/>
          <p:nvPr/>
        </p:nvSpPr>
        <p:spPr>
          <a:xfrm>
            <a:off x="4617030" y="5622307"/>
            <a:ext cx="77284" cy="8667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748A56F-C627-745C-D9E5-FE6FB6D9B120}"/>
              </a:ext>
            </a:extLst>
          </p:cNvPr>
          <p:cNvSpPr/>
          <p:nvPr/>
        </p:nvSpPr>
        <p:spPr>
          <a:xfrm>
            <a:off x="9621291" y="4897447"/>
            <a:ext cx="151743" cy="181167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693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471</Words>
  <Application>Microsoft Office PowerPoint</Application>
  <PresentationFormat>Widescreen</PresentationFormat>
  <Paragraphs>193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Map of the Climate Crisis Terrain </vt:lpstr>
      <vt:lpstr>Map of the Climate Crisis Terrain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the Climate Crisis Terrain </dc:title>
  <dc:creator>Hans Peter Ulrich</dc:creator>
  <cp:lastModifiedBy>Hans Peter Ulrich</cp:lastModifiedBy>
  <cp:revision>27</cp:revision>
  <dcterms:created xsi:type="dcterms:W3CDTF">2023-09-14T11:52:00Z</dcterms:created>
  <dcterms:modified xsi:type="dcterms:W3CDTF">2023-11-20T16:05:54Z</dcterms:modified>
</cp:coreProperties>
</file>